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4"/>
  </p:sldMasterIdLst>
  <p:notesMasterIdLst>
    <p:notesMasterId r:id="rId6"/>
  </p:notesMasterIdLst>
  <p:handoutMasterIdLst>
    <p:handoutMasterId r:id="rId7"/>
  </p:handoutMasterIdLst>
  <p:sldIdLst>
    <p:sldId id="263" r:id="rId5"/>
  </p:sldIdLst>
  <p:sldSz cx="51206400" cy="42062400"/>
  <p:notesSz cx="9236075" cy="7010400"/>
  <p:defaultTextStyle>
    <a:defPPr>
      <a:defRPr lang="en-US"/>
    </a:defPPr>
    <a:lvl1pPr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5pPr>
    <a:lvl6pPr marL="2286000" algn="l" defTabSz="914400" rtl="0" eaLnBrk="1" latinLnBrk="0" hangingPunct="1">
      <a:defRPr sz="9900" kern="1200">
        <a:solidFill>
          <a:schemeClr val="tx1"/>
        </a:solidFill>
        <a:latin typeface="Times New Roman" pitchFamily="18" charset="0"/>
        <a:ea typeface="+mn-ea"/>
        <a:cs typeface="+mn-cs"/>
      </a:defRPr>
    </a:lvl6pPr>
    <a:lvl7pPr marL="2743200" algn="l" defTabSz="914400" rtl="0" eaLnBrk="1" latinLnBrk="0" hangingPunct="1">
      <a:defRPr sz="9900" kern="1200">
        <a:solidFill>
          <a:schemeClr val="tx1"/>
        </a:solidFill>
        <a:latin typeface="Times New Roman" pitchFamily="18" charset="0"/>
        <a:ea typeface="+mn-ea"/>
        <a:cs typeface="+mn-cs"/>
      </a:defRPr>
    </a:lvl7pPr>
    <a:lvl8pPr marL="3200400" algn="l" defTabSz="914400" rtl="0" eaLnBrk="1" latinLnBrk="0" hangingPunct="1">
      <a:defRPr sz="9900" kern="1200">
        <a:solidFill>
          <a:schemeClr val="tx1"/>
        </a:solidFill>
        <a:latin typeface="Times New Roman" pitchFamily="18" charset="0"/>
        <a:ea typeface="+mn-ea"/>
        <a:cs typeface="+mn-cs"/>
      </a:defRPr>
    </a:lvl8pPr>
    <a:lvl9pPr marL="3657600" algn="l" defTabSz="914400" rtl="0" eaLnBrk="1" latinLnBrk="0" hangingPunct="1">
      <a:defRPr sz="99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9920" userDrawn="1">
          <p15:clr>
            <a:srgbClr val="A4A3A4"/>
          </p15:clr>
        </p15:guide>
        <p15:guide id="2" pos="161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Johnson (IWNM)" initials="" lastIdx="4" clrIdx="0"/>
  <p:cmAuthor id="1" name="v-debuye" initials="" lastIdx="8" clrIdx="1"/>
  <p:cmAuthor id="2" name="a-bumont"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AA5DC"/>
    <a:srgbClr val="FFFFFF"/>
    <a:srgbClr val="FF33CC"/>
    <a:srgbClr val="333333"/>
    <a:srgbClr val="FFFFCC"/>
    <a:srgbClr val="004442"/>
    <a:srgbClr val="00808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95927" autoAdjust="0"/>
  </p:normalViewPr>
  <p:slideViewPr>
    <p:cSldViewPr>
      <p:cViewPr varScale="1">
        <p:scale>
          <a:sx n="19" d="100"/>
          <a:sy n="19" d="100"/>
        </p:scale>
        <p:origin x="2216" y="336"/>
      </p:cViewPr>
      <p:guideLst>
        <p:guide orient="horz" pos="19920"/>
        <p:guide pos="16128"/>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98780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t" anchorCtr="0" compatLnSpc="1">
            <a:prstTxWarp prst="textNoShape">
              <a:avLst/>
            </a:prstTxWarp>
          </a:bodyPr>
          <a:lstStyle>
            <a:lvl1pPr defTabSz="923925">
              <a:spcBef>
                <a:spcPct val="0"/>
              </a:spcBef>
              <a:buFontTx/>
              <a:buNone/>
              <a:defRPr sz="1200">
                <a:latin typeface="Arial" charset="0"/>
              </a:defRPr>
            </a:lvl1pPr>
          </a:lstStyle>
          <a:p>
            <a:endParaRPr lang="en-US" dirty="0"/>
          </a:p>
        </p:txBody>
      </p:sp>
      <p:sp>
        <p:nvSpPr>
          <p:cNvPr id="9219" name="Rectangle 3"/>
          <p:cNvSpPr>
            <a:spLocks noGrp="1" noChangeArrowheads="1"/>
          </p:cNvSpPr>
          <p:nvPr>
            <p:ph type="dt" sz="quarter" idx="1"/>
          </p:nvPr>
        </p:nvSpPr>
        <p:spPr bwMode="auto">
          <a:xfrm>
            <a:off x="5213350" y="0"/>
            <a:ext cx="3986213"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t" anchorCtr="0" compatLnSpc="1">
            <a:prstTxWarp prst="textNoShape">
              <a:avLst/>
            </a:prstTxWarp>
          </a:bodyPr>
          <a:lstStyle>
            <a:lvl1pPr algn="r" defTabSz="923925">
              <a:spcBef>
                <a:spcPct val="0"/>
              </a:spcBef>
              <a:buFontTx/>
              <a:buNone/>
              <a:defRPr sz="1200">
                <a:latin typeface="Arial" charset="0"/>
              </a:defRPr>
            </a:lvl1pPr>
          </a:lstStyle>
          <a:p>
            <a:endParaRPr lang="en-US" dirty="0"/>
          </a:p>
        </p:txBody>
      </p:sp>
      <p:sp>
        <p:nvSpPr>
          <p:cNvPr id="9220" name="Rectangle 4"/>
          <p:cNvSpPr>
            <a:spLocks noGrp="1" noChangeArrowheads="1"/>
          </p:cNvSpPr>
          <p:nvPr>
            <p:ph type="ftr" sz="quarter" idx="2"/>
          </p:nvPr>
        </p:nvSpPr>
        <p:spPr bwMode="auto">
          <a:xfrm>
            <a:off x="0" y="6621463"/>
            <a:ext cx="3987800"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b" anchorCtr="0" compatLnSpc="1">
            <a:prstTxWarp prst="textNoShape">
              <a:avLst/>
            </a:prstTxWarp>
          </a:bodyPr>
          <a:lstStyle>
            <a:lvl1pPr defTabSz="923925">
              <a:spcBef>
                <a:spcPct val="0"/>
              </a:spcBef>
              <a:buFontTx/>
              <a:buNone/>
              <a:defRPr sz="1200">
                <a:latin typeface="Arial" charset="0"/>
              </a:defRPr>
            </a:lvl1pPr>
          </a:lstStyle>
          <a:p>
            <a:endParaRPr lang="en-US" dirty="0"/>
          </a:p>
        </p:txBody>
      </p:sp>
      <p:sp>
        <p:nvSpPr>
          <p:cNvPr id="9221" name="Rectangle 5"/>
          <p:cNvSpPr>
            <a:spLocks noGrp="1" noChangeArrowheads="1"/>
          </p:cNvSpPr>
          <p:nvPr>
            <p:ph type="sldNum" sz="quarter" idx="3"/>
          </p:nvPr>
        </p:nvSpPr>
        <p:spPr bwMode="auto">
          <a:xfrm>
            <a:off x="5213350" y="6621463"/>
            <a:ext cx="3986213"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b" anchorCtr="0" compatLnSpc="1">
            <a:prstTxWarp prst="textNoShape">
              <a:avLst/>
            </a:prstTxWarp>
          </a:bodyPr>
          <a:lstStyle>
            <a:lvl1pPr algn="r" defTabSz="923925">
              <a:spcBef>
                <a:spcPct val="0"/>
              </a:spcBef>
              <a:buFontTx/>
              <a:buNone/>
              <a:defRPr sz="1200">
                <a:latin typeface="Arial" charset="0"/>
              </a:defRPr>
            </a:lvl1pPr>
          </a:lstStyle>
          <a:p>
            <a:fld id="{51174361-862A-42D6-B3EE-881F47FEA0E5}" type="slidenum">
              <a:rPr lang="en-US"/>
              <a:pPr/>
              <a:t>‹#›</a:t>
            </a:fld>
            <a:endParaRPr lang="en-US" dirty="0"/>
          </a:p>
        </p:txBody>
      </p:sp>
    </p:spTree>
    <p:extLst>
      <p:ext uri="{BB962C8B-B14F-4D97-AF65-F5344CB8AC3E}">
        <p14:creationId xmlns:p14="http://schemas.microsoft.com/office/powerpoint/2010/main" val="1031606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0280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4" y="13065999"/>
            <a:ext cx="43526075" cy="9016761"/>
          </a:xfrm>
        </p:spPr>
        <p:txBody>
          <a:bodyPr/>
          <a:lstStyle/>
          <a:p>
            <a:r>
              <a:rPr lang="en-US"/>
              <a:t>Click to edit Master title style</a:t>
            </a:r>
            <a:endParaRPr lang="en-US" dirty="0"/>
          </a:p>
        </p:txBody>
      </p:sp>
      <p:sp>
        <p:nvSpPr>
          <p:cNvPr id="3" name="Subtitle 2"/>
          <p:cNvSpPr>
            <a:spLocks noGrp="1"/>
          </p:cNvSpPr>
          <p:nvPr>
            <p:ph type="subTitle" idx="1"/>
          </p:nvPr>
        </p:nvSpPr>
        <p:spPr>
          <a:xfrm>
            <a:off x="7680325" y="23835360"/>
            <a:ext cx="35845750" cy="10749280"/>
          </a:xfrm>
        </p:spPr>
        <p:txBody>
          <a:bodyPr/>
          <a:lstStyle>
            <a:lvl1pPr marL="0" indent="0" algn="ctr">
              <a:buNone/>
              <a:defRPr/>
            </a:lvl1pPr>
            <a:lvl2pPr marL="525780" indent="0" algn="ctr">
              <a:buNone/>
              <a:defRPr/>
            </a:lvl2pPr>
            <a:lvl3pPr marL="1051560" indent="0" algn="ctr">
              <a:buNone/>
              <a:defRPr/>
            </a:lvl3pPr>
            <a:lvl4pPr marL="1577340" indent="0" algn="ctr">
              <a:buNone/>
              <a:defRPr/>
            </a:lvl4pPr>
            <a:lvl5pPr marL="2103120" indent="0" algn="ctr">
              <a:buNone/>
              <a:defRPr/>
            </a:lvl5pPr>
            <a:lvl6pPr marL="2628900" indent="0" algn="ctr">
              <a:buNone/>
              <a:defRPr/>
            </a:lvl6pPr>
            <a:lvl7pPr marL="3154680" indent="0" algn="ctr">
              <a:buNone/>
              <a:defRPr/>
            </a:lvl7pPr>
            <a:lvl8pPr marL="3680460" indent="0" algn="ctr">
              <a:buNone/>
              <a:defRPr/>
            </a:lvl8pPr>
            <a:lvl9pPr marL="4206240" indent="0" algn="ctr">
              <a:buNone/>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B16B3DE-DF09-4906-844B-5EE0F3CA3599}" type="slidenum">
              <a:rPr lang="en-US"/>
              <a:pPr/>
              <a:t>‹#›</a:t>
            </a:fld>
            <a:endParaRPr lang="en-US" dirty="0"/>
          </a:p>
        </p:txBody>
      </p:sp>
    </p:spTree>
    <p:extLst>
      <p:ext uri="{BB962C8B-B14F-4D97-AF65-F5344CB8AC3E}">
        <p14:creationId xmlns:p14="http://schemas.microsoft.com/office/powerpoint/2010/main" val="170036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1B589F5-D518-43B7-B956-3BF6DAD420C8}" type="slidenum">
              <a:rPr lang="en-US"/>
              <a:pPr/>
              <a:t>‹#›</a:t>
            </a:fld>
            <a:endParaRPr lang="en-US" dirty="0"/>
          </a:p>
        </p:txBody>
      </p:sp>
    </p:spTree>
    <p:extLst>
      <p:ext uri="{BB962C8B-B14F-4D97-AF65-F5344CB8AC3E}">
        <p14:creationId xmlns:p14="http://schemas.microsoft.com/office/powerpoint/2010/main" val="184543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275" y="1685053"/>
            <a:ext cx="11520488" cy="358881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639" y="1685053"/>
            <a:ext cx="34412237" cy="358881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D77BDF0-292A-494B-9D2E-6D647367B3A4}" type="slidenum">
              <a:rPr lang="en-US"/>
              <a:pPr/>
              <a:t>‹#›</a:t>
            </a:fld>
            <a:endParaRPr lang="en-US" dirty="0"/>
          </a:p>
        </p:txBody>
      </p:sp>
    </p:spTree>
    <p:extLst>
      <p:ext uri="{BB962C8B-B14F-4D97-AF65-F5344CB8AC3E}">
        <p14:creationId xmlns:p14="http://schemas.microsoft.com/office/powerpoint/2010/main" val="45149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639" y="1685052"/>
            <a:ext cx="46085125" cy="7010400"/>
          </a:xfrm>
        </p:spPr>
        <p:txBody>
          <a:bodyPr/>
          <a:lstStyle/>
          <a:p>
            <a:r>
              <a:rPr lang="en-US"/>
              <a:t>Click to edit Master title style</a:t>
            </a:r>
          </a:p>
        </p:txBody>
      </p:sp>
      <p:sp>
        <p:nvSpPr>
          <p:cNvPr id="3" name="Text Placeholder 2"/>
          <p:cNvSpPr>
            <a:spLocks noGrp="1"/>
          </p:cNvSpPr>
          <p:nvPr>
            <p:ph type="body" sz="half" idx="1"/>
          </p:nvPr>
        </p:nvSpPr>
        <p:spPr>
          <a:xfrm>
            <a:off x="2560638" y="9814560"/>
            <a:ext cx="22966362" cy="27758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5679401" y="9814561"/>
            <a:ext cx="22966363" cy="137907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5679401" y="23780592"/>
            <a:ext cx="22966363" cy="13792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2560639" y="38303439"/>
            <a:ext cx="11947525" cy="2921000"/>
          </a:xfrm>
        </p:spPr>
        <p:txBody>
          <a:bodyPr/>
          <a:lstStyle>
            <a:lvl1pPr>
              <a:defRPr/>
            </a:lvl1pPr>
          </a:lstStyle>
          <a:p>
            <a:endParaRPr lang="en-US" dirty="0"/>
          </a:p>
        </p:txBody>
      </p:sp>
      <p:sp>
        <p:nvSpPr>
          <p:cNvPr id="7" name="Footer Placeholder 6"/>
          <p:cNvSpPr>
            <a:spLocks noGrp="1"/>
          </p:cNvSpPr>
          <p:nvPr>
            <p:ph type="ftr" sz="quarter" idx="11"/>
          </p:nvPr>
        </p:nvSpPr>
        <p:spPr>
          <a:xfrm>
            <a:off x="17495839" y="38303439"/>
            <a:ext cx="16214725" cy="2921000"/>
          </a:xfrm>
        </p:spPr>
        <p:txBody>
          <a:bodyPr/>
          <a:lstStyle>
            <a:lvl1pPr>
              <a:defRPr/>
            </a:lvl1pPr>
          </a:lstStyle>
          <a:p>
            <a:endParaRPr lang="en-US" dirty="0"/>
          </a:p>
        </p:txBody>
      </p:sp>
      <p:sp>
        <p:nvSpPr>
          <p:cNvPr id="8" name="Slide Number Placeholder 7"/>
          <p:cNvSpPr>
            <a:spLocks noGrp="1"/>
          </p:cNvSpPr>
          <p:nvPr>
            <p:ph type="sldNum" sz="quarter" idx="12"/>
          </p:nvPr>
        </p:nvSpPr>
        <p:spPr>
          <a:xfrm>
            <a:off x="36698239" y="38303439"/>
            <a:ext cx="11947525" cy="2921000"/>
          </a:xfrm>
        </p:spPr>
        <p:txBody>
          <a:bodyPr/>
          <a:lstStyle>
            <a:lvl1pPr>
              <a:defRPr/>
            </a:lvl1pPr>
          </a:lstStyle>
          <a:p>
            <a:fld id="{399F81F1-3B06-4A4B-9BD7-73B44DED6B47}" type="slidenum">
              <a:rPr lang="en-US"/>
              <a:pPr/>
              <a:t>‹#›</a:t>
            </a:fld>
            <a:endParaRPr lang="en-US" dirty="0"/>
          </a:p>
        </p:txBody>
      </p:sp>
    </p:spTree>
    <p:extLst>
      <p:ext uri="{BB962C8B-B14F-4D97-AF65-F5344CB8AC3E}">
        <p14:creationId xmlns:p14="http://schemas.microsoft.com/office/powerpoint/2010/main" val="1658313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11B922D-2EB9-440C-AD24-8BCA926725CE}" type="slidenum">
              <a:rPr lang="en-US"/>
              <a:pPr/>
              <a:t>‹#›</a:t>
            </a:fld>
            <a:endParaRPr lang="en-US" dirty="0"/>
          </a:p>
        </p:txBody>
      </p:sp>
    </p:spTree>
    <p:extLst>
      <p:ext uri="{BB962C8B-B14F-4D97-AF65-F5344CB8AC3E}">
        <p14:creationId xmlns:p14="http://schemas.microsoft.com/office/powerpoint/2010/main" val="1784119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7028379"/>
            <a:ext cx="43526075" cy="8354060"/>
          </a:xfrm>
        </p:spPr>
        <p:txBody>
          <a:bodyPr anchor="t"/>
          <a:lstStyle>
            <a:lvl1pPr algn="l">
              <a:defRPr sz="4600" b="1" cap="all"/>
            </a:lvl1pPr>
          </a:lstStyle>
          <a:p>
            <a:r>
              <a:rPr lang="en-US"/>
              <a:t>Click to edit Master title style</a:t>
            </a:r>
            <a:endParaRPr lang="en-US" dirty="0"/>
          </a:p>
        </p:txBody>
      </p:sp>
      <p:sp>
        <p:nvSpPr>
          <p:cNvPr id="3" name="Text Placeholder 2"/>
          <p:cNvSpPr>
            <a:spLocks noGrp="1"/>
          </p:cNvSpPr>
          <p:nvPr>
            <p:ph type="body" idx="1"/>
          </p:nvPr>
        </p:nvSpPr>
        <p:spPr>
          <a:xfrm>
            <a:off x="4044951" y="17827229"/>
            <a:ext cx="43526075" cy="9201150"/>
          </a:xfrm>
        </p:spPr>
        <p:txBody>
          <a:bodyPr anchor="b"/>
          <a:lstStyle>
            <a:lvl1pPr marL="0" indent="0">
              <a:buNone/>
              <a:defRPr sz="2300"/>
            </a:lvl1pPr>
            <a:lvl2pPr marL="525780" indent="0">
              <a:buNone/>
              <a:defRPr sz="2070"/>
            </a:lvl2pPr>
            <a:lvl3pPr marL="1051560" indent="0">
              <a:buNone/>
              <a:defRPr sz="1840"/>
            </a:lvl3pPr>
            <a:lvl4pPr marL="1577340" indent="0">
              <a:buNone/>
              <a:defRPr sz="1610"/>
            </a:lvl4pPr>
            <a:lvl5pPr marL="2103120" indent="0">
              <a:buNone/>
              <a:defRPr sz="1610"/>
            </a:lvl5pPr>
            <a:lvl6pPr marL="2628900" indent="0">
              <a:buNone/>
              <a:defRPr sz="1610"/>
            </a:lvl6pPr>
            <a:lvl7pPr marL="3154680" indent="0">
              <a:buNone/>
              <a:defRPr sz="1610"/>
            </a:lvl7pPr>
            <a:lvl8pPr marL="3680460" indent="0">
              <a:buNone/>
              <a:defRPr sz="1610"/>
            </a:lvl8pPr>
            <a:lvl9pPr marL="4206240" indent="0">
              <a:buNone/>
              <a:defRPr sz="161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170FA14-9D39-4806-949E-B3BE3891BC43}" type="slidenum">
              <a:rPr lang="en-US"/>
              <a:pPr/>
              <a:t>‹#›</a:t>
            </a:fld>
            <a:endParaRPr lang="en-US" dirty="0"/>
          </a:p>
        </p:txBody>
      </p:sp>
    </p:spTree>
    <p:extLst>
      <p:ext uri="{BB962C8B-B14F-4D97-AF65-F5344CB8AC3E}">
        <p14:creationId xmlns:p14="http://schemas.microsoft.com/office/powerpoint/2010/main" val="217883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60638" y="9814560"/>
            <a:ext cx="22966362" cy="27758629"/>
          </a:xfrm>
        </p:spPr>
        <p:txBody>
          <a:bodyPr/>
          <a:lstStyle>
            <a:lvl1pPr>
              <a:defRPr sz="3220"/>
            </a:lvl1pPr>
            <a:lvl2pPr>
              <a:defRPr sz="2760"/>
            </a:lvl2pPr>
            <a:lvl3pPr>
              <a:defRPr sz="2300"/>
            </a:lvl3pPr>
            <a:lvl4pPr>
              <a:defRPr sz="2070"/>
            </a:lvl4pPr>
            <a:lvl5pPr>
              <a:defRPr sz="2070"/>
            </a:lvl5pPr>
            <a:lvl6pPr>
              <a:defRPr sz="2070"/>
            </a:lvl6pPr>
            <a:lvl7pPr>
              <a:defRPr sz="2070"/>
            </a:lvl7pPr>
            <a:lvl8pPr>
              <a:defRPr sz="2070"/>
            </a:lvl8pPr>
            <a:lvl9pPr>
              <a:defRPr sz="20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79401" y="9814560"/>
            <a:ext cx="22966363" cy="27758629"/>
          </a:xfrm>
        </p:spPr>
        <p:txBody>
          <a:bodyPr/>
          <a:lstStyle>
            <a:lvl1pPr>
              <a:defRPr sz="3220"/>
            </a:lvl1pPr>
            <a:lvl2pPr>
              <a:defRPr sz="2760"/>
            </a:lvl2pPr>
            <a:lvl3pPr>
              <a:defRPr sz="2300"/>
            </a:lvl3pPr>
            <a:lvl4pPr>
              <a:defRPr sz="2070"/>
            </a:lvl4pPr>
            <a:lvl5pPr>
              <a:defRPr sz="2070"/>
            </a:lvl5pPr>
            <a:lvl6pPr>
              <a:defRPr sz="2070"/>
            </a:lvl6pPr>
            <a:lvl7pPr>
              <a:defRPr sz="2070"/>
            </a:lvl7pPr>
            <a:lvl8pPr>
              <a:defRPr sz="2070"/>
            </a:lvl8pPr>
            <a:lvl9pPr>
              <a:defRPr sz="20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B6C924F-BBDA-41FD-9C55-1FB7E56E7068}" type="slidenum">
              <a:rPr lang="en-US"/>
              <a:pPr/>
              <a:t>‹#›</a:t>
            </a:fld>
            <a:endParaRPr lang="en-US" dirty="0"/>
          </a:p>
        </p:txBody>
      </p:sp>
    </p:spTree>
    <p:extLst>
      <p:ext uri="{BB962C8B-B14F-4D97-AF65-F5344CB8AC3E}">
        <p14:creationId xmlns:p14="http://schemas.microsoft.com/office/powerpoint/2010/main" val="154157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638" y="9414749"/>
            <a:ext cx="22625050" cy="3925094"/>
          </a:xfrm>
        </p:spPr>
        <p:txBody>
          <a:bodyPr anchor="b"/>
          <a:lstStyle>
            <a:lvl1pPr marL="0" indent="0">
              <a:buNone/>
              <a:defRPr sz="2760" b="1"/>
            </a:lvl1pPr>
            <a:lvl2pPr marL="525780" indent="0">
              <a:buNone/>
              <a:defRPr sz="2300" b="1"/>
            </a:lvl2pPr>
            <a:lvl3pPr marL="1051560" indent="0">
              <a:buNone/>
              <a:defRPr sz="2070" b="1"/>
            </a:lvl3pPr>
            <a:lvl4pPr marL="1577340" indent="0">
              <a:buNone/>
              <a:defRPr sz="1840" b="1"/>
            </a:lvl4pPr>
            <a:lvl5pPr marL="2103120" indent="0">
              <a:buNone/>
              <a:defRPr sz="1840" b="1"/>
            </a:lvl5pPr>
            <a:lvl6pPr marL="2628900" indent="0">
              <a:buNone/>
              <a:defRPr sz="1840" b="1"/>
            </a:lvl6pPr>
            <a:lvl7pPr marL="3154680" indent="0">
              <a:buNone/>
              <a:defRPr sz="1840" b="1"/>
            </a:lvl7pPr>
            <a:lvl8pPr marL="3680460" indent="0">
              <a:buNone/>
              <a:defRPr sz="1840" b="1"/>
            </a:lvl8pPr>
            <a:lvl9pPr marL="4206240" indent="0">
              <a:buNone/>
              <a:defRPr sz="1840" b="1"/>
            </a:lvl9pPr>
          </a:lstStyle>
          <a:p>
            <a:pPr lvl="0"/>
            <a:r>
              <a:rPr lang="en-US"/>
              <a:t>Click to edit Master text styles</a:t>
            </a:r>
          </a:p>
        </p:txBody>
      </p:sp>
      <p:sp>
        <p:nvSpPr>
          <p:cNvPr id="4" name="Content Placeholder 3"/>
          <p:cNvSpPr>
            <a:spLocks noGrp="1"/>
          </p:cNvSpPr>
          <p:nvPr>
            <p:ph sz="half" idx="2"/>
          </p:nvPr>
        </p:nvSpPr>
        <p:spPr>
          <a:xfrm>
            <a:off x="2560638" y="13339843"/>
            <a:ext cx="22625050" cy="24233346"/>
          </a:xfrm>
        </p:spPr>
        <p:txBody>
          <a:bodyPr/>
          <a:lstStyle>
            <a:lvl1pPr>
              <a:defRPr sz="2760"/>
            </a:lvl1pPr>
            <a:lvl2pPr>
              <a:defRPr sz="2300"/>
            </a:lvl2pPr>
            <a:lvl3pPr>
              <a:defRPr sz="2070"/>
            </a:lvl3pPr>
            <a:lvl4pPr>
              <a:defRPr sz="1840"/>
            </a:lvl4pPr>
            <a:lvl5pPr>
              <a:defRPr sz="1840"/>
            </a:lvl5pPr>
            <a:lvl6pPr>
              <a:defRPr sz="1840"/>
            </a:lvl6pPr>
            <a:lvl7pPr>
              <a:defRPr sz="1840"/>
            </a:lvl7pPr>
            <a:lvl8pPr>
              <a:defRPr sz="1840"/>
            </a:lvl8pPr>
            <a:lvl9pPr>
              <a:defRPr sz="18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775" y="9414749"/>
            <a:ext cx="22632988" cy="3925094"/>
          </a:xfrm>
        </p:spPr>
        <p:txBody>
          <a:bodyPr anchor="b"/>
          <a:lstStyle>
            <a:lvl1pPr marL="0" indent="0">
              <a:buNone/>
              <a:defRPr sz="2760" b="1"/>
            </a:lvl1pPr>
            <a:lvl2pPr marL="525780" indent="0">
              <a:buNone/>
              <a:defRPr sz="2300" b="1"/>
            </a:lvl2pPr>
            <a:lvl3pPr marL="1051560" indent="0">
              <a:buNone/>
              <a:defRPr sz="2070" b="1"/>
            </a:lvl3pPr>
            <a:lvl4pPr marL="1577340" indent="0">
              <a:buNone/>
              <a:defRPr sz="1840" b="1"/>
            </a:lvl4pPr>
            <a:lvl5pPr marL="2103120" indent="0">
              <a:buNone/>
              <a:defRPr sz="1840" b="1"/>
            </a:lvl5pPr>
            <a:lvl6pPr marL="2628900" indent="0">
              <a:buNone/>
              <a:defRPr sz="1840" b="1"/>
            </a:lvl6pPr>
            <a:lvl7pPr marL="3154680" indent="0">
              <a:buNone/>
              <a:defRPr sz="1840" b="1"/>
            </a:lvl7pPr>
            <a:lvl8pPr marL="3680460" indent="0">
              <a:buNone/>
              <a:defRPr sz="1840" b="1"/>
            </a:lvl8pPr>
            <a:lvl9pPr marL="4206240" indent="0">
              <a:buNone/>
              <a:defRPr sz="1840" b="1"/>
            </a:lvl9pPr>
          </a:lstStyle>
          <a:p>
            <a:pPr lvl="0"/>
            <a:r>
              <a:rPr lang="en-US"/>
              <a:t>Click to edit Master text styles</a:t>
            </a:r>
          </a:p>
        </p:txBody>
      </p:sp>
      <p:sp>
        <p:nvSpPr>
          <p:cNvPr id="6" name="Content Placeholder 5"/>
          <p:cNvSpPr>
            <a:spLocks noGrp="1"/>
          </p:cNvSpPr>
          <p:nvPr>
            <p:ph sz="quarter" idx="4"/>
          </p:nvPr>
        </p:nvSpPr>
        <p:spPr>
          <a:xfrm>
            <a:off x="26012775" y="13339843"/>
            <a:ext cx="22632988" cy="24233346"/>
          </a:xfrm>
        </p:spPr>
        <p:txBody>
          <a:bodyPr/>
          <a:lstStyle>
            <a:lvl1pPr>
              <a:defRPr sz="2760"/>
            </a:lvl1pPr>
            <a:lvl2pPr>
              <a:defRPr sz="2300"/>
            </a:lvl2pPr>
            <a:lvl3pPr>
              <a:defRPr sz="2070"/>
            </a:lvl3pPr>
            <a:lvl4pPr>
              <a:defRPr sz="1840"/>
            </a:lvl4pPr>
            <a:lvl5pPr>
              <a:defRPr sz="1840"/>
            </a:lvl5pPr>
            <a:lvl6pPr>
              <a:defRPr sz="1840"/>
            </a:lvl6pPr>
            <a:lvl7pPr>
              <a:defRPr sz="1840"/>
            </a:lvl7pPr>
            <a:lvl8pPr>
              <a:defRPr sz="1840"/>
            </a:lvl8pPr>
            <a:lvl9pPr>
              <a:defRPr sz="18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5D7FBADF-B505-4198-8365-9B71066E0556}" type="slidenum">
              <a:rPr lang="en-US"/>
              <a:pPr/>
              <a:t>‹#›</a:t>
            </a:fld>
            <a:endParaRPr lang="en-US" dirty="0"/>
          </a:p>
        </p:txBody>
      </p:sp>
    </p:spTree>
    <p:extLst>
      <p:ext uri="{BB962C8B-B14F-4D97-AF65-F5344CB8AC3E}">
        <p14:creationId xmlns:p14="http://schemas.microsoft.com/office/powerpoint/2010/main" val="210379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22942252-4A21-4631-A3D7-208DDDEC7C17}" type="slidenum">
              <a:rPr lang="en-US"/>
              <a:pPr/>
              <a:t>‹#›</a:t>
            </a:fld>
            <a:endParaRPr lang="en-US" dirty="0"/>
          </a:p>
        </p:txBody>
      </p:sp>
    </p:spTree>
    <p:extLst>
      <p:ext uri="{BB962C8B-B14F-4D97-AF65-F5344CB8AC3E}">
        <p14:creationId xmlns:p14="http://schemas.microsoft.com/office/powerpoint/2010/main" val="111038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C9AFCFBB-598A-4730-9CBA-908DB7144FCC}" type="slidenum">
              <a:rPr lang="en-US"/>
              <a:pPr/>
              <a:t>‹#›</a:t>
            </a:fld>
            <a:endParaRPr lang="en-US" dirty="0"/>
          </a:p>
        </p:txBody>
      </p:sp>
    </p:spTree>
    <p:extLst>
      <p:ext uri="{BB962C8B-B14F-4D97-AF65-F5344CB8AC3E}">
        <p14:creationId xmlns:p14="http://schemas.microsoft.com/office/powerpoint/2010/main" val="75912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674099"/>
            <a:ext cx="16846550" cy="7127240"/>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20019963" y="1674099"/>
            <a:ext cx="28625800" cy="35899090"/>
          </a:xfrm>
        </p:spPr>
        <p:txBody>
          <a:bodyPr/>
          <a:lstStyle>
            <a:lvl1pPr>
              <a:defRPr sz="3680"/>
            </a:lvl1pPr>
            <a:lvl2pPr>
              <a:defRPr sz="3220"/>
            </a:lvl2pPr>
            <a:lvl3pPr>
              <a:defRPr sz="276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638" y="8801339"/>
            <a:ext cx="16846550" cy="28771850"/>
          </a:xfrm>
        </p:spPr>
        <p:txBody>
          <a:bodyPr/>
          <a:lstStyle>
            <a:lvl1pPr marL="0" indent="0">
              <a:buNone/>
              <a:defRPr sz="1610"/>
            </a:lvl1pPr>
            <a:lvl2pPr marL="525780" indent="0">
              <a:buNone/>
              <a:defRPr sz="1380"/>
            </a:lvl2pPr>
            <a:lvl3pPr marL="1051560" indent="0">
              <a:buNone/>
              <a:defRPr sz="1150"/>
            </a:lvl3pPr>
            <a:lvl4pPr marL="1577340" indent="0">
              <a:buNone/>
              <a:defRPr sz="1035"/>
            </a:lvl4pPr>
            <a:lvl5pPr marL="2103120" indent="0">
              <a:buNone/>
              <a:defRPr sz="1035"/>
            </a:lvl5pPr>
            <a:lvl6pPr marL="2628900" indent="0">
              <a:buNone/>
              <a:defRPr sz="1035"/>
            </a:lvl6pPr>
            <a:lvl7pPr marL="3154680" indent="0">
              <a:buNone/>
              <a:defRPr sz="1035"/>
            </a:lvl7pPr>
            <a:lvl8pPr marL="3680460" indent="0">
              <a:buNone/>
              <a:defRPr sz="1035"/>
            </a:lvl8pPr>
            <a:lvl9pPr marL="4206240" indent="0">
              <a:buNone/>
              <a:defRPr sz="103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4657E9A-23B7-4516-94D3-88C02B0CF07E}" type="slidenum">
              <a:rPr lang="en-US"/>
              <a:pPr/>
              <a:t>‹#›</a:t>
            </a:fld>
            <a:endParaRPr lang="en-US" dirty="0"/>
          </a:p>
        </p:txBody>
      </p:sp>
    </p:spTree>
    <p:extLst>
      <p:ext uri="{BB962C8B-B14F-4D97-AF65-F5344CB8AC3E}">
        <p14:creationId xmlns:p14="http://schemas.microsoft.com/office/powerpoint/2010/main" val="239119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6" y="29443680"/>
            <a:ext cx="30724475" cy="3475990"/>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10036176" y="3758962"/>
            <a:ext cx="30724475" cy="25237440"/>
          </a:xfrm>
        </p:spPr>
        <p:txBody>
          <a:bodyPr/>
          <a:lstStyle>
            <a:lvl1pPr marL="0" indent="0">
              <a:buNone/>
              <a:defRPr sz="3680"/>
            </a:lvl1pPr>
            <a:lvl2pPr marL="525780" indent="0">
              <a:buNone/>
              <a:defRPr sz="3220"/>
            </a:lvl2pPr>
            <a:lvl3pPr marL="1051560" indent="0">
              <a:buNone/>
              <a:defRPr sz="2760"/>
            </a:lvl3pPr>
            <a:lvl4pPr marL="1577340" indent="0">
              <a:buNone/>
              <a:defRPr sz="2300"/>
            </a:lvl4pPr>
            <a:lvl5pPr marL="2103120" indent="0">
              <a:buNone/>
              <a:defRPr sz="2300"/>
            </a:lvl5pPr>
            <a:lvl6pPr marL="2628900" indent="0">
              <a:buNone/>
              <a:defRPr sz="2300"/>
            </a:lvl6pPr>
            <a:lvl7pPr marL="3154680" indent="0">
              <a:buNone/>
              <a:defRPr sz="2300"/>
            </a:lvl7pPr>
            <a:lvl8pPr marL="3680460" indent="0">
              <a:buNone/>
              <a:defRPr sz="2300"/>
            </a:lvl8pPr>
            <a:lvl9pPr marL="4206240" indent="0">
              <a:buNone/>
              <a:defRPr sz="2300"/>
            </a:lvl9pPr>
          </a:lstStyle>
          <a:p>
            <a:r>
              <a:rPr lang="en-US" dirty="0"/>
              <a:t>Drag picture to placeholder or click icon to add</a:t>
            </a:r>
          </a:p>
        </p:txBody>
      </p:sp>
      <p:sp>
        <p:nvSpPr>
          <p:cNvPr id="4" name="Text Placeholder 3"/>
          <p:cNvSpPr>
            <a:spLocks noGrp="1"/>
          </p:cNvSpPr>
          <p:nvPr>
            <p:ph type="body" sz="half" idx="2"/>
          </p:nvPr>
        </p:nvSpPr>
        <p:spPr>
          <a:xfrm>
            <a:off x="10036176" y="32919670"/>
            <a:ext cx="30724475" cy="4936490"/>
          </a:xfrm>
        </p:spPr>
        <p:txBody>
          <a:bodyPr/>
          <a:lstStyle>
            <a:lvl1pPr marL="0" indent="0">
              <a:buNone/>
              <a:defRPr sz="1610"/>
            </a:lvl1pPr>
            <a:lvl2pPr marL="525780" indent="0">
              <a:buNone/>
              <a:defRPr sz="1380"/>
            </a:lvl2pPr>
            <a:lvl3pPr marL="1051560" indent="0">
              <a:buNone/>
              <a:defRPr sz="1150"/>
            </a:lvl3pPr>
            <a:lvl4pPr marL="1577340" indent="0">
              <a:buNone/>
              <a:defRPr sz="1035"/>
            </a:lvl4pPr>
            <a:lvl5pPr marL="2103120" indent="0">
              <a:buNone/>
              <a:defRPr sz="1035"/>
            </a:lvl5pPr>
            <a:lvl6pPr marL="2628900" indent="0">
              <a:buNone/>
              <a:defRPr sz="1035"/>
            </a:lvl6pPr>
            <a:lvl7pPr marL="3154680" indent="0">
              <a:buNone/>
              <a:defRPr sz="1035"/>
            </a:lvl7pPr>
            <a:lvl8pPr marL="3680460" indent="0">
              <a:buNone/>
              <a:defRPr sz="1035"/>
            </a:lvl8pPr>
            <a:lvl9pPr marL="4206240" indent="0">
              <a:buNone/>
              <a:defRPr sz="103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928F014-7DFC-418B-9919-09D778EA7847}" type="slidenum">
              <a:rPr lang="en-US"/>
              <a:pPr/>
              <a:t>‹#›</a:t>
            </a:fld>
            <a:endParaRPr lang="en-US" dirty="0"/>
          </a:p>
        </p:txBody>
      </p:sp>
    </p:spTree>
    <p:extLst>
      <p:ext uri="{BB962C8B-B14F-4D97-AF65-F5344CB8AC3E}">
        <p14:creationId xmlns:p14="http://schemas.microsoft.com/office/powerpoint/2010/main" val="3072140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3981" name="Rectangle 13"/>
          <p:cNvSpPr>
            <a:spLocks noChangeAspect="1" noChangeArrowheads="1"/>
          </p:cNvSpPr>
          <p:nvPr/>
        </p:nvSpPr>
        <p:spPr bwMode="auto">
          <a:xfrm>
            <a:off x="0" y="7693184"/>
            <a:ext cx="12814300" cy="34369216"/>
          </a:xfrm>
          <a:prstGeom prst="rect">
            <a:avLst/>
          </a:prstGeom>
          <a:solidFill>
            <a:schemeClr val="accent5">
              <a:lumMod val="90000"/>
              <a:alpha val="50000"/>
            </a:schemeClr>
          </a:solidFill>
          <a:ln>
            <a:noFill/>
          </a:ln>
          <a:effectLst/>
        </p:spPr>
        <p:txBody>
          <a:bodyPr wrap="none" lIns="315595" tIns="158985" rIns="315595" bIns="158985" anchor="ctr"/>
          <a:lstStyle/>
          <a:p>
            <a:pPr marL="1181180" indent="-1181180" algn="ctr" defTabSz="7231301"/>
            <a:endParaRPr lang="en-US" sz="11385" dirty="0"/>
          </a:p>
        </p:txBody>
      </p:sp>
      <p:pic>
        <p:nvPicPr>
          <p:cNvPr id="83982" name="Picture 14" descr="MPj03905180000[1]"/>
          <p:cNvPicPr>
            <a:picLocks noChangeAspect="1" noChangeArrowheads="1"/>
          </p:cNvPicPr>
          <p:nvPr/>
        </p:nvPicPr>
        <p:blipFill>
          <a:blip r:embed="rId14">
            <a:extLst>
              <a:ext uri="{28A0092B-C50C-407E-A947-70E740481C1C}">
                <a14:useLocalDpi xmlns:a14="http://schemas.microsoft.com/office/drawing/2010/main" val="0"/>
              </a:ext>
            </a:extLst>
          </a:blip>
          <a:srcRect t="14999" b="72250"/>
          <a:stretch>
            <a:fillRect/>
          </a:stretch>
        </p:blipFill>
        <p:spPr bwMode="auto">
          <a:xfrm>
            <a:off x="29964064" y="0"/>
            <a:ext cx="10726737" cy="1577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3983" name="Picture 15" descr="MPj03211020000[1]"/>
          <p:cNvPicPr>
            <a:picLocks noChangeAspect="1" noChangeArrowheads="1"/>
          </p:cNvPicPr>
          <p:nvPr/>
        </p:nvPicPr>
        <p:blipFill>
          <a:blip r:embed="rId15">
            <a:extLst>
              <a:ext uri="{28A0092B-C50C-407E-A947-70E740481C1C}">
                <a14:useLocalDpi xmlns:a14="http://schemas.microsoft.com/office/drawing/2010/main" val="0"/>
              </a:ext>
            </a:extLst>
          </a:blip>
          <a:srcRect t="56000" b="34750"/>
          <a:stretch>
            <a:fillRect/>
          </a:stretch>
        </p:blipFill>
        <p:spPr bwMode="auto">
          <a:xfrm>
            <a:off x="40636826" y="0"/>
            <a:ext cx="10569575" cy="1577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3984" name="Picture 16" descr="MPj03905200000[1]"/>
          <p:cNvPicPr>
            <a:picLocks noChangeAspect="1" noChangeArrowheads="1"/>
          </p:cNvPicPr>
          <p:nvPr/>
        </p:nvPicPr>
        <p:blipFill>
          <a:blip r:embed="rId16">
            <a:extLst>
              <a:ext uri="{28A0092B-C50C-407E-A947-70E740481C1C}">
                <a14:useLocalDpi xmlns:a14="http://schemas.microsoft.com/office/drawing/2010/main" val="0"/>
              </a:ext>
            </a:extLst>
          </a:blip>
          <a:srcRect t="62750" b="22501"/>
          <a:stretch>
            <a:fillRect/>
          </a:stretch>
        </p:blipFill>
        <p:spPr bwMode="auto">
          <a:xfrm>
            <a:off x="20650200" y="0"/>
            <a:ext cx="9342438" cy="1577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3985" name="Line 17"/>
          <p:cNvSpPr>
            <a:spLocks noChangeShapeType="1"/>
          </p:cNvSpPr>
          <p:nvPr/>
        </p:nvSpPr>
        <p:spPr bwMode="auto">
          <a:xfrm>
            <a:off x="0" y="7693184"/>
            <a:ext cx="51206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15595" tIns="158985" rIns="315595" bIns="158985"/>
          <a:lstStyle/>
          <a:p>
            <a:endParaRPr lang="en-US" sz="11385" dirty="0"/>
          </a:p>
        </p:txBody>
      </p:sp>
      <p:sp>
        <p:nvSpPr>
          <p:cNvPr id="83986" name="Line 18"/>
          <p:cNvSpPr>
            <a:spLocks noChangeShapeType="1"/>
          </p:cNvSpPr>
          <p:nvPr/>
        </p:nvSpPr>
        <p:spPr bwMode="auto">
          <a:xfrm>
            <a:off x="0" y="8222615"/>
            <a:ext cx="51206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15595" tIns="158985" rIns="315595" bIns="158985"/>
          <a:lstStyle/>
          <a:p>
            <a:endParaRPr lang="en-US" sz="11385" dirty="0"/>
          </a:p>
        </p:txBody>
      </p:sp>
      <p:sp>
        <p:nvSpPr>
          <p:cNvPr id="83987" name="Line 19"/>
          <p:cNvSpPr>
            <a:spLocks noChangeShapeType="1"/>
          </p:cNvSpPr>
          <p:nvPr/>
        </p:nvSpPr>
        <p:spPr bwMode="auto">
          <a:xfrm>
            <a:off x="12827000" y="41171495"/>
            <a:ext cx="383921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15595" tIns="158985" rIns="315595" bIns="158985"/>
          <a:lstStyle/>
          <a:p>
            <a:endParaRPr lang="en-US" sz="11385" dirty="0"/>
          </a:p>
        </p:txBody>
      </p:sp>
      <p:sp>
        <p:nvSpPr>
          <p:cNvPr id="83988" name="Line 20"/>
          <p:cNvSpPr>
            <a:spLocks noChangeShapeType="1"/>
          </p:cNvSpPr>
          <p:nvPr/>
        </p:nvSpPr>
        <p:spPr bwMode="auto">
          <a:xfrm>
            <a:off x="12814300" y="7693184"/>
            <a:ext cx="0" cy="3436921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15595" tIns="158985" rIns="315595" bIns="158985"/>
          <a:lstStyle/>
          <a:p>
            <a:endParaRPr lang="en-US" sz="11385" dirty="0"/>
          </a:p>
        </p:txBody>
      </p:sp>
      <p:sp>
        <p:nvSpPr>
          <p:cNvPr id="83989" name="Line 21"/>
          <p:cNvSpPr>
            <a:spLocks noChangeShapeType="1"/>
          </p:cNvSpPr>
          <p:nvPr/>
        </p:nvSpPr>
        <p:spPr bwMode="auto">
          <a:xfrm>
            <a:off x="1062038" y="7729697"/>
            <a:ext cx="0" cy="3441303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15595" tIns="158985" rIns="315595" bIns="158985"/>
          <a:lstStyle/>
          <a:p>
            <a:endParaRPr lang="en-US" sz="11385" dirty="0"/>
          </a:p>
        </p:txBody>
      </p:sp>
      <p:sp>
        <p:nvSpPr>
          <p:cNvPr id="83990" name="Line 22"/>
          <p:cNvSpPr>
            <a:spLocks noChangeShapeType="1"/>
          </p:cNvSpPr>
          <p:nvPr/>
        </p:nvSpPr>
        <p:spPr bwMode="auto">
          <a:xfrm>
            <a:off x="13544550" y="0"/>
            <a:ext cx="0" cy="4206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15595" tIns="158985" rIns="315595" bIns="158985"/>
          <a:lstStyle/>
          <a:p>
            <a:endParaRPr lang="en-US" sz="11385" dirty="0"/>
          </a:p>
        </p:txBody>
      </p:sp>
      <p:sp>
        <p:nvSpPr>
          <p:cNvPr id="83991" name="Line 23"/>
          <p:cNvSpPr>
            <a:spLocks noChangeShapeType="1"/>
          </p:cNvSpPr>
          <p:nvPr/>
        </p:nvSpPr>
        <p:spPr bwMode="auto">
          <a:xfrm>
            <a:off x="25949275" y="8222615"/>
            <a:ext cx="0" cy="3383978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15595" tIns="158985" rIns="315595" bIns="158985"/>
          <a:lstStyle/>
          <a:p>
            <a:endParaRPr lang="en-US" sz="11385" dirty="0"/>
          </a:p>
        </p:txBody>
      </p:sp>
      <p:sp>
        <p:nvSpPr>
          <p:cNvPr id="83992" name="Line 24"/>
          <p:cNvSpPr>
            <a:spLocks noChangeShapeType="1"/>
          </p:cNvSpPr>
          <p:nvPr/>
        </p:nvSpPr>
        <p:spPr bwMode="auto">
          <a:xfrm>
            <a:off x="38392100" y="8222615"/>
            <a:ext cx="0" cy="3383978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15595" tIns="158985" rIns="315595" bIns="158985"/>
          <a:lstStyle/>
          <a:p>
            <a:endParaRPr lang="en-US" sz="11385" dirty="0"/>
          </a:p>
        </p:txBody>
      </p:sp>
      <p:sp>
        <p:nvSpPr>
          <p:cNvPr id="83993" name="Line 25"/>
          <p:cNvSpPr>
            <a:spLocks noChangeShapeType="1"/>
          </p:cNvSpPr>
          <p:nvPr/>
        </p:nvSpPr>
        <p:spPr bwMode="auto">
          <a:xfrm>
            <a:off x="50028475" y="8222615"/>
            <a:ext cx="0" cy="3383978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15595" tIns="158985" rIns="315595" bIns="158985"/>
          <a:lstStyle/>
          <a:p>
            <a:endParaRPr lang="en-US" sz="11385" dirty="0"/>
          </a:p>
        </p:txBody>
      </p:sp>
      <p:sp>
        <p:nvSpPr>
          <p:cNvPr id="83994" name="Rectangle 26"/>
          <p:cNvSpPr>
            <a:spLocks noChangeAspect="1" noChangeArrowheads="1"/>
          </p:cNvSpPr>
          <p:nvPr/>
        </p:nvSpPr>
        <p:spPr bwMode="auto">
          <a:xfrm>
            <a:off x="0" y="9129"/>
            <a:ext cx="20802600" cy="1568211"/>
          </a:xfrm>
          <a:prstGeom prst="rect">
            <a:avLst/>
          </a:prstGeom>
          <a:solidFill>
            <a:schemeClr val="accent1">
              <a:lumMod val="50000"/>
            </a:schemeClr>
          </a:solidFill>
          <a:ln>
            <a:noFill/>
          </a:ln>
          <a:effectLst/>
        </p:spPr>
        <p:txBody>
          <a:bodyPr wrap="none" lIns="315595" tIns="158985" rIns="315595" bIns="158985" anchor="ctr"/>
          <a:lstStyle/>
          <a:p>
            <a:endParaRPr lang="en-US" sz="11385" dirty="0"/>
          </a:p>
        </p:txBody>
      </p:sp>
      <p:sp>
        <p:nvSpPr>
          <p:cNvPr id="83970" name="Rectangle 2"/>
          <p:cNvSpPr>
            <a:spLocks noGrp="1" noChangeArrowheads="1"/>
          </p:cNvSpPr>
          <p:nvPr>
            <p:ph type="title"/>
          </p:nvPr>
        </p:nvSpPr>
        <p:spPr bwMode="auto">
          <a:xfrm>
            <a:off x="2560639" y="1685052"/>
            <a:ext cx="46085125"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ctr" anchorCtr="0" compatLnSpc="1">
            <a:prstTxWarp prst="textNoShape">
              <a:avLst/>
            </a:prstTxWarp>
          </a:bodyPr>
          <a:lstStyle/>
          <a:p>
            <a:pPr lvl="0"/>
            <a:r>
              <a:rPr lang="en-US"/>
              <a:t>Click to edit Master title style</a:t>
            </a:r>
            <a:endParaRPr lang="en-US" dirty="0"/>
          </a:p>
        </p:txBody>
      </p:sp>
      <p:sp>
        <p:nvSpPr>
          <p:cNvPr id="83971" name="Rectangle 3"/>
          <p:cNvSpPr>
            <a:spLocks noGrp="1" noChangeArrowheads="1"/>
          </p:cNvSpPr>
          <p:nvPr>
            <p:ph type="body" idx="1"/>
          </p:nvPr>
        </p:nvSpPr>
        <p:spPr bwMode="auto">
          <a:xfrm>
            <a:off x="2560639" y="9814560"/>
            <a:ext cx="46085125" cy="2775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3972" name="Rectangle 4"/>
          <p:cNvSpPr>
            <a:spLocks noGrp="1" noChangeArrowheads="1"/>
          </p:cNvSpPr>
          <p:nvPr>
            <p:ph type="dt" sz="half" idx="2"/>
          </p:nvPr>
        </p:nvSpPr>
        <p:spPr bwMode="auto">
          <a:xfrm>
            <a:off x="2560639" y="38303439"/>
            <a:ext cx="11947525"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t" anchorCtr="0" compatLnSpc="1">
            <a:prstTxWarp prst="textNoShape">
              <a:avLst/>
            </a:prstTxWarp>
          </a:bodyPr>
          <a:lstStyle>
            <a:lvl1pPr>
              <a:spcBef>
                <a:spcPct val="0"/>
              </a:spcBef>
              <a:buFontTx/>
              <a:buNone/>
              <a:defRPr sz="1840">
                <a:latin typeface="+mn-lt"/>
              </a:defRPr>
            </a:lvl1pPr>
          </a:lstStyle>
          <a:p>
            <a:endParaRPr lang="en-US" dirty="0"/>
          </a:p>
        </p:txBody>
      </p:sp>
      <p:sp>
        <p:nvSpPr>
          <p:cNvPr id="83973" name="Rectangle 5"/>
          <p:cNvSpPr>
            <a:spLocks noGrp="1" noChangeArrowheads="1"/>
          </p:cNvSpPr>
          <p:nvPr>
            <p:ph type="ftr" sz="quarter" idx="3"/>
          </p:nvPr>
        </p:nvSpPr>
        <p:spPr bwMode="auto">
          <a:xfrm>
            <a:off x="17495839" y="38303439"/>
            <a:ext cx="16214725"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t" anchorCtr="0" compatLnSpc="1">
            <a:prstTxWarp prst="textNoShape">
              <a:avLst/>
            </a:prstTxWarp>
          </a:bodyPr>
          <a:lstStyle>
            <a:lvl1pPr algn="ctr">
              <a:spcBef>
                <a:spcPct val="0"/>
              </a:spcBef>
              <a:buFontTx/>
              <a:buNone/>
              <a:defRPr sz="1840">
                <a:latin typeface="+mn-lt"/>
              </a:defRPr>
            </a:lvl1pPr>
          </a:lstStyle>
          <a:p>
            <a:endParaRPr lang="en-US" dirty="0"/>
          </a:p>
        </p:txBody>
      </p:sp>
      <p:sp>
        <p:nvSpPr>
          <p:cNvPr id="83974" name="Rectangle 6"/>
          <p:cNvSpPr>
            <a:spLocks noGrp="1" noChangeArrowheads="1"/>
          </p:cNvSpPr>
          <p:nvPr>
            <p:ph type="sldNum" sz="quarter" idx="4"/>
          </p:nvPr>
        </p:nvSpPr>
        <p:spPr bwMode="auto">
          <a:xfrm>
            <a:off x="36698239" y="38303439"/>
            <a:ext cx="11947525"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t" anchorCtr="0" compatLnSpc="1">
            <a:prstTxWarp prst="textNoShape">
              <a:avLst/>
            </a:prstTxWarp>
          </a:bodyPr>
          <a:lstStyle>
            <a:lvl1pPr algn="r">
              <a:spcBef>
                <a:spcPct val="0"/>
              </a:spcBef>
              <a:buFontTx/>
              <a:buNone/>
              <a:defRPr sz="1840">
                <a:latin typeface="+mn-lt"/>
              </a:defRPr>
            </a:lvl1pPr>
          </a:lstStyle>
          <a:p>
            <a:fld id="{1E2B1309-A9D8-4C66-99C6-860A28674D7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1" fontAlgn="base" hangingPunct="1">
        <a:spcBef>
          <a:spcPct val="0"/>
        </a:spcBef>
        <a:spcAft>
          <a:spcPct val="0"/>
        </a:spcAft>
        <a:defRPr sz="5060">
          <a:solidFill>
            <a:schemeClr val="tx2"/>
          </a:solidFill>
          <a:latin typeface="+mj-lt"/>
          <a:ea typeface="+mj-ea"/>
          <a:cs typeface="+mj-cs"/>
        </a:defRPr>
      </a:lvl1pPr>
      <a:lvl2pPr algn="ctr" rtl="0" eaLnBrk="1" fontAlgn="base" hangingPunct="1">
        <a:spcBef>
          <a:spcPct val="0"/>
        </a:spcBef>
        <a:spcAft>
          <a:spcPct val="0"/>
        </a:spcAft>
        <a:defRPr sz="5060">
          <a:solidFill>
            <a:schemeClr val="tx2"/>
          </a:solidFill>
          <a:latin typeface="Arial" charset="0"/>
        </a:defRPr>
      </a:lvl2pPr>
      <a:lvl3pPr algn="ctr" rtl="0" eaLnBrk="1" fontAlgn="base" hangingPunct="1">
        <a:spcBef>
          <a:spcPct val="0"/>
        </a:spcBef>
        <a:spcAft>
          <a:spcPct val="0"/>
        </a:spcAft>
        <a:defRPr sz="5060">
          <a:solidFill>
            <a:schemeClr val="tx2"/>
          </a:solidFill>
          <a:latin typeface="Arial" charset="0"/>
        </a:defRPr>
      </a:lvl3pPr>
      <a:lvl4pPr algn="ctr" rtl="0" eaLnBrk="1" fontAlgn="base" hangingPunct="1">
        <a:spcBef>
          <a:spcPct val="0"/>
        </a:spcBef>
        <a:spcAft>
          <a:spcPct val="0"/>
        </a:spcAft>
        <a:defRPr sz="5060">
          <a:solidFill>
            <a:schemeClr val="tx2"/>
          </a:solidFill>
          <a:latin typeface="Arial" charset="0"/>
        </a:defRPr>
      </a:lvl4pPr>
      <a:lvl5pPr algn="ctr" rtl="0" eaLnBrk="1" fontAlgn="base" hangingPunct="1">
        <a:spcBef>
          <a:spcPct val="0"/>
        </a:spcBef>
        <a:spcAft>
          <a:spcPct val="0"/>
        </a:spcAft>
        <a:defRPr sz="5060">
          <a:solidFill>
            <a:schemeClr val="tx2"/>
          </a:solidFill>
          <a:latin typeface="Arial" charset="0"/>
        </a:defRPr>
      </a:lvl5pPr>
      <a:lvl6pPr marL="525780" algn="ctr" rtl="0" eaLnBrk="1" fontAlgn="base" hangingPunct="1">
        <a:spcBef>
          <a:spcPct val="0"/>
        </a:spcBef>
        <a:spcAft>
          <a:spcPct val="0"/>
        </a:spcAft>
        <a:defRPr sz="5060">
          <a:solidFill>
            <a:schemeClr val="tx2"/>
          </a:solidFill>
          <a:latin typeface="Arial" charset="0"/>
        </a:defRPr>
      </a:lvl6pPr>
      <a:lvl7pPr marL="1051560" algn="ctr" rtl="0" eaLnBrk="1" fontAlgn="base" hangingPunct="1">
        <a:spcBef>
          <a:spcPct val="0"/>
        </a:spcBef>
        <a:spcAft>
          <a:spcPct val="0"/>
        </a:spcAft>
        <a:defRPr sz="5060">
          <a:solidFill>
            <a:schemeClr val="tx2"/>
          </a:solidFill>
          <a:latin typeface="Arial" charset="0"/>
        </a:defRPr>
      </a:lvl7pPr>
      <a:lvl8pPr marL="1577340" algn="ctr" rtl="0" eaLnBrk="1" fontAlgn="base" hangingPunct="1">
        <a:spcBef>
          <a:spcPct val="0"/>
        </a:spcBef>
        <a:spcAft>
          <a:spcPct val="0"/>
        </a:spcAft>
        <a:defRPr sz="5060">
          <a:solidFill>
            <a:schemeClr val="tx2"/>
          </a:solidFill>
          <a:latin typeface="Arial" charset="0"/>
        </a:defRPr>
      </a:lvl8pPr>
      <a:lvl9pPr marL="2103120" algn="ctr" rtl="0" eaLnBrk="1" fontAlgn="base" hangingPunct="1">
        <a:spcBef>
          <a:spcPct val="0"/>
        </a:spcBef>
        <a:spcAft>
          <a:spcPct val="0"/>
        </a:spcAft>
        <a:defRPr sz="5060">
          <a:solidFill>
            <a:schemeClr val="tx2"/>
          </a:solidFill>
          <a:latin typeface="Arial" charset="0"/>
        </a:defRPr>
      </a:lvl9pPr>
    </p:titleStyle>
    <p:bodyStyle>
      <a:lvl1pPr marL="390684" indent="-390684" algn="l" rtl="0" eaLnBrk="1" fontAlgn="base" hangingPunct="1">
        <a:spcBef>
          <a:spcPct val="20000"/>
        </a:spcBef>
        <a:spcAft>
          <a:spcPct val="0"/>
        </a:spcAft>
        <a:buChar char="•"/>
        <a:defRPr sz="3795">
          <a:solidFill>
            <a:schemeClr val="tx1"/>
          </a:solidFill>
          <a:latin typeface="+mn-lt"/>
          <a:ea typeface="+mn-ea"/>
          <a:cs typeface="+mn-cs"/>
        </a:defRPr>
      </a:lvl1pPr>
      <a:lvl2pPr marL="850741" indent="-330439" algn="l" rtl="0" eaLnBrk="1" fontAlgn="base" hangingPunct="1">
        <a:spcBef>
          <a:spcPct val="20000"/>
        </a:spcBef>
        <a:spcAft>
          <a:spcPct val="0"/>
        </a:spcAft>
        <a:buChar char="–"/>
        <a:defRPr sz="3105">
          <a:solidFill>
            <a:schemeClr val="tx1"/>
          </a:solidFill>
          <a:latin typeface="+mn-lt"/>
        </a:defRPr>
      </a:lvl2pPr>
      <a:lvl3pPr marL="1312625" indent="-261065" algn="l" rtl="0" eaLnBrk="1" fontAlgn="base" hangingPunct="1">
        <a:spcBef>
          <a:spcPct val="20000"/>
        </a:spcBef>
        <a:spcAft>
          <a:spcPct val="0"/>
        </a:spcAft>
        <a:buChar char="•"/>
        <a:defRPr sz="2530">
          <a:solidFill>
            <a:schemeClr val="tx1"/>
          </a:solidFill>
          <a:latin typeface="+mn-lt"/>
        </a:defRPr>
      </a:lvl3pPr>
      <a:lvl4pPr marL="1842056" indent="-270193" algn="l" rtl="0" eaLnBrk="1" fontAlgn="base" hangingPunct="1">
        <a:spcBef>
          <a:spcPct val="20000"/>
        </a:spcBef>
        <a:spcAft>
          <a:spcPct val="0"/>
        </a:spcAft>
        <a:buChar char="–"/>
        <a:defRPr sz="2530">
          <a:solidFill>
            <a:schemeClr val="tx1"/>
          </a:solidFill>
          <a:latin typeface="+mn-lt"/>
        </a:defRPr>
      </a:lvl4pPr>
      <a:lvl5pPr marL="2364185" indent="-261065" algn="l" rtl="0" eaLnBrk="1" fontAlgn="base" hangingPunct="1">
        <a:spcBef>
          <a:spcPct val="20000"/>
        </a:spcBef>
        <a:spcAft>
          <a:spcPct val="0"/>
        </a:spcAft>
        <a:buChar char="»"/>
        <a:defRPr sz="2530">
          <a:solidFill>
            <a:schemeClr val="tx1"/>
          </a:solidFill>
          <a:latin typeface="+mn-lt"/>
        </a:defRPr>
      </a:lvl5pPr>
      <a:lvl6pPr marL="2889965" indent="-261065" algn="l" rtl="0" eaLnBrk="1" fontAlgn="base" hangingPunct="1">
        <a:spcBef>
          <a:spcPct val="20000"/>
        </a:spcBef>
        <a:spcAft>
          <a:spcPct val="0"/>
        </a:spcAft>
        <a:buChar char="»"/>
        <a:defRPr sz="2530">
          <a:solidFill>
            <a:schemeClr val="tx1"/>
          </a:solidFill>
          <a:latin typeface="+mn-lt"/>
        </a:defRPr>
      </a:lvl6pPr>
      <a:lvl7pPr marL="3415745" indent="-261065" algn="l" rtl="0" eaLnBrk="1" fontAlgn="base" hangingPunct="1">
        <a:spcBef>
          <a:spcPct val="20000"/>
        </a:spcBef>
        <a:spcAft>
          <a:spcPct val="0"/>
        </a:spcAft>
        <a:buChar char="»"/>
        <a:defRPr sz="2530">
          <a:solidFill>
            <a:schemeClr val="tx1"/>
          </a:solidFill>
          <a:latin typeface="+mn-lt"/>
        </a:defRPr>
      </a:lvl7pPr>
      <a:lvl8pPr marL="3941525" indent="-261065" algn="l" rtl="0" eaLnBrk="1" fontAlgn="base" hangingPunct="1">
        <a:spcBef>
          <a:spcPct val="20000"/>
        </a:spcBef>
        <a:spcAft>
          <a:spcPct val="0"/>
        </a:spcAft>
        <a:buChar char="»"/>
        <a:defRPr sz="2530">
          <a:solidFill>
            <a:schemeClr val="tx1"/>
          </a:solidFill>
          <a:latin typeface="+mn-lt"/>
        </a:defRPr>
      </a:lvl8pPr>
      <a:lvl9pPr marL="4467305" indent="-261065" algn="l" rtl="0" eaLnBrk="1" fontAlgn="base" hangingPunct="1">
        <a:spcBef>
          <a:spcPct val="20000"/>
        </a:spcBef>
        <a:spcAft>
          <a:spcPct val="0"/>
        </a:spcAft>
        <a:buChar char="»"/>
        <a:defRPr sz="2530">
          <a:solidFill>
            <a:schemeClr val="tx1"/>
          </a:solidFill>
          <a:latin typeface="+mn-lt"/>
        </a:defRPr>
      </a:lvl9pPr>
    </p:bodyStyle>
    <p:otherStyle>
      <a:defPPr>
        <a:defRPr lang="en-US"/>
      </a:defPPr>
      <a:lvl1pPr marL="0" algn="l" defTabSz="1051560" rtl="0" eaLnBrk="1" latinLnBrk="0" hangingPunct="1">
        <a:defRPr sz="2070" kern="1200">
          <a:solidFill>
            <a:schemeClr val="tx1"/>
          </a:solidFill>
          <a:latin typeface="+mn-lt"/>
          <a:ea typeface="+mn-ea"/>
          <a:cs typeface="+mn-cs"/>
        </a:defRPr>
      </a:lvl1pPr>
      <a:lvl2pPr marL="525780" algn="l" defTabSz="1051560" rtl="0" eaLnBrk="1" latinLnBrk="0" hangingPunct="1">
        <a:defRPr sz="2070" kern="1200">
          <a:solidFill>
            <a:schemeClr val="tx1"/>
          </a:solidFill>
          <a:latin typeface="+mn-lt"/>
          <a:ea typeface="+mn-ea"/>
          <a:cs typeface="+mn-cs"/>
        </a:defRPr>
      </a:lvl2pPr>
      <a:lvl3pPr marL="1051560" algn="l" defTabSz="1051560" rtl="0" eaLnBrk="1" latinLnBrk="0" hangingPunct="1">
        <a:defRPr sz="2070" kern="1200">
          <a:solidFill>
            <a:schemeClr val="tx1"/>
          </a:solidFill>
          <a:latin typeface="+mn-lt"/>
          <a:ea typeface="+mn-ea"/>
          <a:cs typeface="+mn-cs"/>
        </a:defRPr>
      </a:lvl3pPr>
      <a:lvl4pPr marL="1577340" algn="l" defTabSz="1051560" rtl="0" eaLnBrk="1" latinLnBrk="0" hangingPunct="1">
        <a:defRPr sz="2070" kern="1200">
          <a:solidFill>
            <a:schemeClr val="tx1"/>
          </a:solidFill>
          <a:latin typeface="+mn-lt"/>
          <a:ea typeface="+mn-ea"/>
          <a:cs typeface="+mn-cs"/>
        </a:defRPr>
      </a:lvl4pPr>
      <a:lvl5pPr marL="2103120" algn="l" defTabSz="1051560" rtl="0" eaLnBrk="1" latinLnBrk="0" hangingPunct="1">
        <a:defRPr sz="2070" kern="1200">
          <a:solidFill>
            <a:schemeClr val="tx1"/>
          </a:solidFill>
          <a:latin typeface="+mn-lt"/>
          <a:ea typeface="+mn-ea"/>
          <a:cs typeface="+mn-cs"/>
        </a:defRPr>
      </a:lvl5pPr>
      <a:lvl6pPr marL="2628900" algn="l" defTabSz="1051560" rtl="0" eaLnBrk="1" latinLnBrk="0" hangingPunct="1">
        <a:defRPr sz="2070" kern="1200">
          <a:solidFill>
            <a:schemeClr val="tx1"/>
          </a:solidFill>
          <a:latin typeface="+mn-lt"/>
          <a:ea typeface="+mn-ea"/>
          <a:cs typeface="+mn-cs"/>
        </a:defRPr>
      </a:lvl6pPr>
      <a:lvl7pPr marL="3154680" algn="l" defTabSz="1051560" rtl="0" eaLnBrk="1" latinLnBrk="0" hangingPunct="1">
        <a:defRPr sz="2070" kern="1200">
          <a:solidFill>
            <a:schemeClr val="tx1"/>
          </a:solidFill>
          <a:latin typeface="+mn-lt"/>
          <a:ea typeface="+mn-ea"/>
          <a:cs typeface="+mn-cs"/>
        </a:defRPr>
      </a:lvl7pPr>
      <a:lvl8pPr marL="3680460" algn="l" defTabSz="1051560" rtl="0" eaLnBrk="1" latinLnBrk="0" hangingPunct="1">
        <a:defRPr sz="2070" kern="1200">
          <a:solidFill>
            <a:schemeClr val="tx1"/>
          </a:solidFill>
          <a:latin typeface="+mn-lt"/>
          <a:ea typeface="+mn-ea"/>
          <a:cs typeface="+mn-cs"/>
        </a:defRPr>
      </a:lvl8pPr>
      <a:lvl9pPr marL="4206240" algn="l" defTabSz="1051560" rtl="0" eaLnBrk="1" latinLnBrk="0" hangingPunct="1">
        <a:defRPr sz="20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2.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8602982" y="1729829"/>
            <a:ext cx="41463696" cy="4285606"/>
          </a:xfrm>
          <a:noFill/>
        </p:spPr>
        <p:txBody>
          <a:bodyPr/>
          <a:lstStyle/>
          <a:p>
            <a:r>
              <a:rPr lang="en-US" sz="10350" b="1" dirty="0">
                <a:solidFill>
                  <a:schemeClr val="accent1">
                    <a:lumMod val="25000"/>
                  </a:schemeClr>
                </a:solidFill>
              </a:rPr>
              <a:t>Roles Performed by Information Professionals</a:t>
            </a:r>
          </a:p>
        </p:txBody>
      </p:sp>
      <p:pic>
        <p:nvPicPr>
          <p:cNvPr id="19" name="Picture 18"/>
          <p:cNvPicPr>
            <a:picLocks noChangeAspect="1"/>
          </p:cNvPicPr>
          <p:nvPr/>
        </p:nvPicPr>
        <p:blipFill>
          <a:blip r:embed="rId2"/>
          <a:stretch>
            <a:fillRect/>
          </a:stretch>
        </p:blipFill>
        <p:spPr>
          <a:xfrm>
            <a:off x="6259752" y="2075706"/>
            <a:ext cx="4789248" cy="4789248"/>
          </a:xfrm>
          <a:prstGeom prst="rect">
            <a:avLst/>
          </a:prstGeom>
        </p:spPr>
      </p:pic>
      <p:sp>
        <p:nvSpPr>
          <p:cNvPr id="80899" name="Rectangle 3"/>
          <p:cNvSpPr>
            <a:spLocks noGrp="1" noChangeArrowheads="1"/>
          </p:cNvSpPr>
          <p:nvPr>
            <p:ph type="body" sz="half" idx="1"/>
          </p:nvPr>
        </p:nvSpPr>
        <p:spPr>
          <a:xfrm>
            <a:off x="1095188" y="8742242"/>
            <a:ext cx="11826399" cy="14803558"/>
          </a:xfrm>
          <a:noFill/>
        </p:spPr>
        <p:txBody>
          <a:bodyPr vert="horz" wrap="square" lIns="105156" tIns="52578" rIns="105156" bIns="52578" numCol="1" anchor="t" anchorCtr="0" compatLnSpc="1">
            <a:prstTxWarp prst="textNoShape">
              <a:avLst/>
            </a:prstTxWarp>
          </a:bodyPr>
          <a:lstStyle/>
          <a:p>
            <a:pPr marL="0" indent="0" algn="ctr">
              <a:spcBef>
                <a:spcPct val="0"/>
              </a:spcBef>
              <a:spcAft>
                <a:spcPct val="65000"/>
              </a:spcAft>
              <a:buNone/>
            </a:pPr>
            <a:r>
              <a:rPr lang="en-US" sz="4800" b="1" dirty="0">
                <a:latin typeface="Times New Roman" pitchFamily="18" charset="0"/>
                <a:cs typeface="Times New Roman" pitchFamily="18" charset="0"/>
              </a:rPr>
              <a:t>Librarians of the Future</a:t>
            </a:r>
          </a:p>
          <a:p>
            <a:pPr marL="0" indent="0">
              <a:spcBef>
                <a:spcPct val="0"/>
              </a:spcBef>
              <a:spcAft>
                <a:spcPct val="65000"/>
              </a:spcAft>
              <a:buNone/>
            </a:pPr>
            <a:r>
              <a:rPr lang="en-US" sz="4800" b="1" dirty="0">
                <a:latin typeface="Times New Roman" pitchFamily="18" charset="0"/>
                <a:cs typeface="Times New Roman" pitchFamily="18" charset="0"/>
              </a:rPr>
              <a:t>The information revolution made a call for all libraries to abandon the old corporate models and transform based on technological advancements and organizational enhancements in the world.  Core values remained, but specific roles made a major shift whether in traditional libraries or special libraries such as archiving, intranet, or knowledge management, etc. Professionals in these special libraries would need to learn to enlarge their roles or evolve into other facets of the profession.  </a:t>
            </a:r>
          </a:p>
          <a:p>
            <a:pPr marL="0" indent="0">
              <a:spcBef>
                <a:spcPct val="0"/>
              </a:spcBef>
              <a:spcAft>
                <a:spcPct val="65000"/>
              </a:spcAft>
              <a:buNone/>
            </a:pPr>
            <a:r>
              <a:rPr lang="en-US" sz="4800" b="1" dirty="0">
                <a:latin typeface="Times New Roman" pitchFamily="18" charset="0"/>
                <a:cs typeface="Times New Roman" pitchFamily="18" charset="0"/>
              </a:rPr>
              <a:t>Reference</a:t>
            </a:r>
          </a:p>
          <a:p>
            <a:pPr marL="0" indent="0">
              <a:spcBef>
                <a:spcPct val="0"/>
              </a:spcBef>
              <a:spcAft>
                <a:spcPct val="65000"/>
              </a:spcAft>
              <a:buNone/>
            </a:pPr>
            <a:r>
              <a:rPr lang="en-US" sz="4800" dirty="0">
                <a:latin typeface="Times New Roman" pitchFamily="18" charset="0"/>
                <a:cs typeface="Times New Roman" pitchFamily="18" charset="0"/>
              </a:rPr>
              <a:t>Murray, T. (2014).The Specialist. </a:t>
            </a:r>
            <a:r>
              <a:rPr lang="en-US" sz="4800" i="1" dirty="0">
                <a:latin typeface="Times New Roman" pitchFamily="18" charset="0"/>
                <a:cs typeface="Times New Roman" pitchFamily="18" charset="0"/>
              </a:rPr>
              <a:t>Journal of Library Administration. </a:t>
            </a:r>
          </a:p>
          <a:p>
            <a:pPr marL="0" indent="0">
              <a:spcBef>
                <a:spcPct val="0"/>
              </a:spcBef>
              <a:spcAft>
                <a:spcPct val="65000"/>
              </a:spcAft>
              <a:buNone/>
            </a:pPr>
            <a:endParaRPr lang="en-US" sz="4800" b="1" dirty="0">
              <a:latin typeface="Times New Roman" pitchFamily="18" charset="0"/>
              <a:cs typeface="Times New Roman" pitchFamily="18" charset="0"/>
            </a:endParaRPr>
          </a:p>
        </p:txBody>
      </p:sp>
      <p:sp>
        <p:nvSpPr>
          <p:cNvPr id="80982" name="Rectangle 86"/>
          <p:cNvSpPr>
            <a:spLocks noChangeArrowheads="1"/>
          </p:cNvSpPr>
          <p:nvPr/>
        </p:nvSpPr>
        <p:spPr bwMode="auto">
          <a:xfrm>
            <a:off x="13998476" y="9544367"/>
            <a:ext cx="10728425" cy="2085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90684" indent="-390684" algn="ctr" eaLnBrk="1" hangingPunct="1">
              <a:spcBef>
                <a:spcPct val="0"/>
              </a:spcBef>
              <a:spcAft>
                <a:spcPct val="65000"/>
              </a:spcAft>
              <a:buNone/>
              <a:tabLst>
                <a:tab pos="1183005" algn="l"/>
              </a:tabLst>
            </a:pPr>
            <a:r>
              <a:rPr lang="en-US" sz="5400" b="1" dirty="0">
                <a:solidFill>
                  <a:schemeClr val="accent1">
                    <a:lumMod val="25000"/>
                  </a:schemeClr>
                </a:solidFill>
                <a:latin typeface="+mj-lt"/>
              </a:rPr>
              <a:t>Digital Librarian</a:t>
            </a:r>
          </a:p>
          <a:p>
            <a:pPr marL="390684" indent="-390684" algn="ctr" eaLnBrk="1" hangingPunct="1">
              <a:spcBef>
                <a:spcPct val="0"/>
              </a:spcBef>
              <a:spcAft>
                <a:spcPct val="65000"/>
              </a:spcAft>
              <a:buNone/>
              <a:tabLst>
                <a:tab pos="1183005" algn="l"/>
              </a:tabLst>
            </a:pPr>
            <a:endParaRPr lang="en-US" sz="5400" b="1" dirty="0">
              <a:solidFill>
                <a:schemeClr val="accent1">
                  <a:lumMod val="25000"/>
                </a:schemeClr>
              </a:solidFill>
              <a:latin typeface="+mj-lt"/>
            </a:endParaRPr>
          </a:p>
          <a:p>
            <a:pPr marL="390684" indent="-390684" algn="ctr" eaLnBrk="1" hangingPunct="1">
              <a:spcBef>
                <a:spcPct val="0"/>
              </a:spcBef>
              <a:spcAft>
                <a:spcPct val="65000"/>
              </a:spcAft>
              <a:buNone/>
              <a:tabLst>
                <a:tab pos="1183005" algn="l"/>
              </a:tabLst>
            </a:pPr>
            <a:endParaRPr lang="en-US" sz="5400" b="1" dirty="0">
              <a:solidFill>
                <a:schemeClr val="accent1">
                  <a:lumMod val="25000"/>
                </a:schemeClr>
              </a:solidFill>
              <a:latin typeface="+mj-lt"/>
            </a:endParaRPr>
          </a:p>
          <a:p>
            <a:pPr marL="390684" indent="-390684" algn="ctr" eaLnBrk="1" hangingPunct="1">
              <a:spcBef>
                <a:spcPct val="0"/>
              </a:spcBef>
              <a:spcAft>
                <a:spcPct val="65000"/>
              </a:spcAft>
              <a:buNone/>
              <a:tabLst>
                <a:tab pos="1183005" algn="l"/>
              </a:tabLst>
            </a:pPr>
            <a:endParaRPr lang="en-US" sz="5400" b="1" dirty="0">
              <a:solidFill>
                <a:schemeClr val="accent1">
                  <a:lumMod val="25000"/>
                </a:schemeClr>
              </a:solidFill>
              <a:latin typeface="+mj-lt"/>
            </a:endParaRPr>
          </a:p>
          <a:p>
            <a:pPr marL="390684" indent="-390684" eaLnBrk="1" hangingPunct="1">
              <a:lnSpc>
                <a:spcPct val="115000"/>
              </a:lnSpc>
              <a:buClr>
                <a:srgbClr val="008080"/>
              </a:buClr>
              <a:buNone/>
              <a:tabLst>
                <a:tab pos="1183005" algn="l"/>
              </a:tabLst>
            </a:pPr>
            <a:r>
              <a:rPr lang="en-US" sz="5400" b="1" dirty="0">
                <a:solidFill>
                  <a:schemeClr val="accent1">
                    <a:lumMod val="25000"/>
                  </a:schemeClr>
                </a:solidFill>
                <a:latin typeface="+mj-lt"/>
              </a:rPr>
              <a:t>  </a:t>
            </a:r>
            <a:r>
              <a:rPr lang="en-US" sz="5400" dirty="0"/>
              <a:t>Seeking a NEW challenge every day?   Tap into the world of digital librarianship!  In this role, one is best described by the digital resources they are equipped to manage as it entails far more responsibility for the digitization of files and management of an infrastructure. The title digital librarian does this role little justice as it is a librarianship, all encompassing of the functions and users of the entire digital library world. Negotiating is a chief skill digital librarians require in purchasing process with vendors.</a:t>
            </a:r>
            <a:r>
              <a:rPr lang="en-US" sz="4000" dirty="0"/>
              <a:t> </a:t>
            </a:r>
          </a:p>
        </p:txBody>
      </p:sp>
      <p:sp>
        <p:nvSpPr>
          <p:cNvPr id="81260" name="Text Box 364"/>
          <p:cNvSpPr txBox="1">
            <a:spLocks noChangeArrowheads="1"/>
          </p:cNvSpPr>
          <p:nvPr/>
        </p:nvSpPr>
        <p:spPr bwMode="auto">
          <a:xfrm>
            <a:off x="27271822" y="9544368"/>
            <a:ext cx="10954601" cy="1400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495300">
              <a:spcBef>
                <a:spcPct val="0"/>
              </a:spcBef>
              <a:defRPr sz="2400">
                <a:solidFill>
                  <a:schemeClr val="tx1"/>
                </a:solidFill>
                <a:latin typeface="Times New Roman" pitchFamily="18" charset="0"/>
              </a:defRPr>
            </a:lvl1pPr>
            <a:lvl2pPr marL="1333500" indent="-609600">
              <a:spcBef>
                <a:spcPct val="0"/>
              </a:spcBef>
              <a:defRPr sz="2400">
                <a:solidFill>
                  <a:schemeClr val="tx1"/>
                </a:solidFill>
                <a:latin typeface="Times New Roman" pitchFamily="18" charset="0"/>
              </a:defRPr>
            </a:lvl2pPr>
            <a:lvl3pPr marL="2057400" indent="-609600">
              <a:spcBef>
                <a:spcPct val="0"/>
              </a:spcBef>
              <a:defRPr sz="2400">
                <a:solidFill>
                  <a:schemeClr val="tx1"/>
                </a:solidFill>
                <a:latin typeface="Times New Roman" pitchFamily="18" charset="0"/>
              </a:defRPr>
            </a:lvl3pPr>
            <a:lvl4pPr marL="2781300" indent="-609600">
              <a:spcBef>
                <a:spcPct val="0"/>
              </a:spcBef>
              <a:defRPr sz="2400">
                <a:solidFill>
                  <a:schemeClr val="tx1"/>
                </a:solidFill>
                <a:latin typeface="Times New Roman" pitchFamily="18" charset="0"/>
              </a:defRPr>
            </a:lvl4pPr>
            <a:lvl5pPr marL="3505200" indent="-609600">
              <a:spcBef>
                <a:spcPct val="0"/>
              </a:spcBef>
              <a:defRPr sz="2400">
                <a:solidFill>
                  <a:schemeClr val="tx1"/>
                </a:solidFill>
                <a:latin typeface="Times New Roman" pitchFamily="18" charset="0"/>
              </a:defRPr>
            </a:lvl5pPr>
            <a:lvl6pPr marL="3962400" indent="-609600" eaLnBrk="0" fontAlgn="base" hangingPunct="0">
              <a:spcBef>
                <a:spcPct val="0"/>
              </a:spcBef>
              <a:spcAft>
                <a:spcPct val="0"/>
              </a:spcAft>
              <a:defRPr sz="2400">
                <a:solidFill>
                  <a:schemeClr val="tx1"/>
                </a:solidFill>
                <a:latin typeface="Times New Roman" pitchFamily="18" charset="0"/>
              </a:defRPr>
            </a:lvl6pPr>
            <a:lvl7pPr marL="4419600" indent="-609600" eaLnBrk="0" fontAlgn="base" hangingPunct="0">
              <a:spcBef>
                <a:spcPct val="0"/>
              </a:spcBef>
              <a:spcAft>
                <a:spcPct val="0"/>
              </a:spcAft>
              <a:defRPr sz="2400">
                <a:solidFill>
                  <a:schemeClr val="tx1"/>
                </a:solidFill>
                <a:latin typeface="Times New Roman" pitchFamily="18" charset="0"/>
              </a:defRPr>
            </a:lvl7pPr>
            <a:lvl8pPr marL="4876800" indent="-609600" eaLnBrk="0" fontAlgn="base" hangingPunct="0">
              <a:spcBef>
                <a:spcPct val="0"/>
              </a:spcBef>
              <a:spcAft>
                <a:spcPct val="0"/>
              </a:spcAft>
              <a:defRPr sz="2400">
                <a:solidFill>
                  <a:schemeClr val="tx1"/>
                </a:solidFill>
                <a:latin typeface="Times New Roman" pitchFamily="18" charset="0"/>
              </a:defRPr>
            </a:lvl8pPr>
            <a:lvl9pPr marL="5334000" indent="-609600" eaLnBrk="0" fontAlgn="base" hangingPunct="0">
              <a:spcBef>
                <a:spcPct val="0"/>
              </a:spcBef>
              <a:spcAft>
                <a:spcPct val="0"/>
              </a:spcAft>
              <a:defRPr sz="2400">
                <a:solidFill>
                  <a:schemeClr val="tx1"/>
                </a:solidFill>
                <a:latin typeface="Times New Roman" pitchFamily="18" charset="0"/>
              </a:defRPr>
            </a:lvl9pPr>
          </a:lstStyle>
          <a:p>
            <a:pPr algn="ctr" eaLnBrk="1" hangingPunct="1">
              <a:spcAft>
                <a:spcPct val="65000"/>
              </a:spcAft>
              <a:buFontTx/>
              <a:buNone/>
            </a:pPr>
            <a:r>
              <a:rPr lang="en-US" sz="5175" b="1">
                <a:solidFill>
                  <a:schemeClr val="accent1">
                    <a:lumMod val="25000"/>
                  </a:schemeClr>
                </a:solidFill>
                <a:latin typeface="+mj-lt"/>
                <a:cs typeface="Times New Roman" pitchFamily="18" charset="0"/>
              </a:rPr>
              <a:t>Metadata Librarian</a:t>
            </a:r>
            <a:endParaRPr lang="en-US" sz="4800" dirty="0"/>
          </a:p>
          <a:p>
            <a:pPr eaLnBrk="1" hangingPunct="1">
              <a:spcAft>
                <a:spcPct val="65000"/>
              </a:spcAft>
              <a:buNone/>
            </a:pPr>
            <a:r>
              <a:rPr lang="en-US" sz="4800" dirty="0"/>
              <a:t>   Metadata librarians came into existence in the 90’s due to an evolvement of the catalog librarian’s role and   responsibilities.  Consequently, this evolvement required data about the data.  Therefore, engaging the staff member in four key functions; collaborating, educating, researching and developing ((Han &amp; Hswe, 2015) can increase digital collection production and provide a more efficient route.   One such study using Scrum proved more efficient in that it refined accountability, communication and the management of concurrent projects which enhanced the digitization of collections. </a:t>
            </a:r>
          </a:p>
          <a:p>
            <a:pPr eaLnBrk="1" hangingPunct="1">
              <a:spcAft>
                <a:spcPct val="65000"/>
              </a:spcAft>
              <a:buFontTx/>
              <a:buNone/>
            </a:pPr>
            <a:endParaRPr lang="en-US" sz="5175" b="1" dirty="0">
              <a:solidFill>
                <a:schemeClr val="accent1">
                  <a:lumMod val="25000"/>
                </a:schemeClr>
              </a:solidFill>
              <a:latin typeface="+mj-lt"/>
              <a:cs typeface="Times New Roman" pitchFamily="18" charset="0"/>
            </a:endParaRPr>
          </a:p>
        </p:txBody>
      </p:sp>
      <p:sp>
        <p:nvSpPr>
          <p:cNvPr id="81271" name="Text Box 375"/>
          <p:cNvSpPr txBox="1">
            <a:spLocks noChangeArrowheads="1"/>
          </p:cNvSpPr>
          <p:nvPr/>
        </p:nvSpPr>
        <p:spPr bwMode="auto">
          <a:xfrm>
            <a:off x="49157414" y="11181954"/>
            <a:ext cx="4571365" cy="38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101" tIns="52550" rIns="105101" bIns="52550">
            <a:spAutoFit/>
          </a:bodyPr>
          <a:lstStyle>
            <a:lvl1pPr>
              <a:spcBef>
                <a:spcPct val="0"/>
              </a:spcBef>
              <a:defRPr sz="2400">
                <a:solidFill>
                  <a:schemeClr val="tx1"/>
                </a:solidFill>
                <a:latin typeface="Times New Roman" pitchFamily="18" charset="0"/>
              </a:defRPr>
            </a:lvl1pPr>
            <a:lvl2pPr marL="452438">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marL="1366838">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Tx/>
              <a:buNone/>
            </a:pPr>
            <a:endParaRPr lang="en-US" sz="1840" b="1" dirty="0">
              <a:effectLst>
                <a:outerShdw blurRad="38100" dist="38100" dir="2700000" algn="tl">
                  <a:srgbClr val="C0C0C0"/>
                </a:outerShdw>
              </a:effectLst>
              <a:latin typeface="Arial" charset="0"/>
              <a:cs typeface="Times New Roman" pitchFamily="18" charset="0"/>
            </a:endParaRPr>
          </a:p>
        </p:txBody>
      </p:sp>
      <p:sp>
        <p:nvSpPr>
          <p:cNvPr id="81335" name="Text Box 439"/>
          <p:cNvSpPr txBox="1">
            <a:spLocks noChangeArrowheads="1"/>
          </p:cNvSpPr>
          <p:nvPr/>
        </p:nvSpPr>
        <p:spPr bwMode="auto">
          <a:xfrm>
            <a:off x="38198714" y="9560911"/>
            <a:ext cx="11826399" cy="1474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027113" indent="-1027113" defTabSz="6288088">
              <a:spcBef>
                <a:spcPct val="0"/>
              </a:spcBef>
              <a:defRPr sz="2400">
                <a:solidFill>
                  <a:schemeClr val="tx1"/>
                </a:solidFill>
                <a:latin typeface="Times New Roman" pitchFamily="18" charset="0"/>
              </a:defRPr>
            </a:lvl1pPr>
            <a:lvl2pPr defTabSz="6288088">
              <a:spcBef>
                <a:spcPct val="0"/>
              </a:spcBef>
              <a:defRPr sz="2400">
                <a:solidFill>
                  <a:schemeClr val="tx1"/>
                </a:solidFill>
                <a:latin typeface="Times New Roman" pitchFamily="18" charset="0"/>
              </a:defRPr>
            </a:lvl2pPr>
            <a:lvl3pPr defTabSz="6288088">
              <a:spcBef>
                <a:spcPct val="0"/>
              </a:spcBef>
              <a:defRPr sz="2400">
                <a:solidFill>
                  <a:schemeClr val="tx1"/>
                </a:solidFill>
                <a:latin typeface="Times New Roman" pitchFamily="18" charset="0"/>
              </a:defRPr>
            </a:lvl3pPr>
            <a:lvl4pPr defTabSz="6288088">
              <a:spcBef>
                <a:spcPct val="0"/>
              </a:spcBef>
              <a:defRPr sz="2400">
                <a:solidFill>
                  <a:schemeClr val="tx1"/>
                </a:solidFill>
                <a:latin typeface="Times New Roman" pitchFamily="18" charset="0"/>
              </a:defRPr>
            </a:lvl4pPr>
            <a:lvl5pPr defTabSz="6288088">
              <a:spcBef>
                <a:spcPct val="0"/>
              </a:spcBef>
              <a:defRPr sz="2400">
                <a:solidFill>
                  <a:schemeClr val="tx1"/>
                </a:solidFill>
                <a:latin typeface="Times New Roman" pitchFamily="18" charset="0"/>
              </a:defRPr>
            </a:lvl5pPr>
            <a:lvl6pPr defTabSz="6288088" eaLnBrk="0" fontAlgn="base" hangingPunct="0">
              <a:spcBef>
                <a:spcPct val="0"/>
              </a:spcBef>
              <a:spcAft>
                <a:spcPct val="0"/>
              </a:spcAft>
              <a:defRPr sz="2400">
                <a:solidFill>
                  <a:schemeClr val="tx1"/>
                </a:solidFill>
                <a:latin typeface="Times New Roman" pitchFamily="18" charset="0"/>
              </a:defRPr>
            </a:lvl6pPr>
            <a:lvl7pPr defTabSz="6288088" eaLnBrk="0" fontAlgn="base" hangingPunct="0">
              <a:spcBef>
                <a:spcPct val="0"/>
              </a:spcBef>
              <a:spcAft>
                <a:spcPct val="0"/>
              </a:spcAft>
              <a:defRPr sz="2400">
                <a:solidFill>
                  <a:schemeClr val="tx1"/>
                </a:solidFill>
                <a:latin typeface="Times New Roman" pitchFamily="18" charset="0"/>
              </a:defRPr>
            </a:lvl7pPr>
            <a:lvl8pPr defTabSz="6288088" eaLnBrk="0" fontAlgn="base" hangingPunct="0">
              <a:spcBef>
                <a:spcPct val="0"/>
              </a:spcBef>
              <a:spcAft>
                <a:spcPct val="0"/>
              </a:spcAft>
              <a:defRPr sz="2400">
                <a:solidFill>
                  <a:schemeClr val="tx1"/>
                </a:solidFill>
                <a:latin typeface="Times New Roman" pitchFamily="18" charset="0"/>
              </a:defRPr>
            </a:lvl8pPr>
            <a:lvl9pPr defTabSz="6288088" eaLnBrk="0" fontAlgn="base" hangingPunct="0">
              <a:spcBef>
                <a:spcPct val="0"/>
              </a:spcBef>
              <a:spcAft>
                <a:spcPct val="0"/>
              </a:spcAft>
              <a:defRPr sz="2400">
                <a:solidFill>
                  <a:schemeClr val="tx1"/>
                </a:solidFill>
                <a:latin typeface="Times New Roman" pitchFamily="18" charset="0"/>
              </a:defRPr>
            </a:lvl9pPr>
          </a:lstStyle>
          <a:p>
            <a:pPr marL="0" indent="0" algn="ctr">
              <a:buNone/>
            </a:pPr>
            <a:r>
              <a:rPr lang="en-US" sz="4400" b="1" dirty="0"/>
              <a:t>Digital Curator</a:t>
            </a:r>
          </a:p>
          <a:p>
            <a:endParaRPr lang="en-US" sz="4400" dirty="0"/>
          </a:p>
          <a:p>
            <a:r>
              <a:rPr lang="en-US" sz="4800" dirty="0"/>
              <a:t>If you want to drive innovation in a library, look at the collections and discovery process and ask a curator.  Curators have a depth of subject knowledge to serve as contextual background and their recognition of pattern, with which they can capture audiences world-wide from a digital perspective.   It has not always been this way, as libraries are notorious for archiving data on a 200 year time frame.  However, in the last ten years there has been a migration towards preserving digitally in data sets.   This has incurred increased professional development for curators to ensure data access and governance issues are treated with the utmost security.    </a:t>
            </a:r>
          </a:p>
        </p:txBody>
      </p:sp>
      <p:sp>
        <p:nvSpPr>
          <p:cNvPr id="81390" name="Text Box 494"/>
          <p:cNvSpPr txBox="1">
            <a:spLocks noChangeArrowheads="1"/>
          </p:cNvSpPr>
          <p:nvPr/>
        </p:nvSpPr>
        <p:spPr bwMode="auto">
          <a:xfrm>
            <a:off x="1329690" y="3154680"/>
            <a:ext cx="4425315" cy="22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2062" tIns="42062" rIns="42062" bIns="42062"/>
          <a:lstStyle>
            <a:lvl1pPr defTabSz="4389438">
              <a:spcBef>
                <a:spcPct val="0"/>
              </a:spcBef>
              <a:defRPr sz="2400">
                <a:solidFill>
                  <a:schemeClr val="tx1"/>
                </a:solidFill>
                <a:latin typeface="Times New Roman" pitchFamily="18" charset="0"/>
              </a:defRPr>
            </a:lvl1pPr>
            <a:lvl2pPr defTabSz="4389438">
              <a:spcBef>
                <a:spcPct val="0"/>
              </a:spcBef>
              <a:defRPr sz="2400">
                <a:solidFill>
                  <a:schemeClr val="tx1"/>
                </a:solidFill>
                <a:latin typeface="Times New Roman" pitchFamily="18" charset="0"/>
              </a:defRPr>
            </a:lvl2pPr>
            <a:lvl3pPr defTabSz="4389438">
              <a:spcBef>
                <a:spcPct val="0"/>
              </a:spcBef>
              <a:defRPr sz="2400">
                <a:solidFill>
                  <a:schemeClr val="tx1"/>
                </a:solidFill>
                <a:latin typeface="Times New Roman" pitchFamily="18" charset="0"/>
              </a:defRPr>
            </a:lvl3pPr>
            <a:lvl4pPr defTabSz="4389438">
              <a:spcBef>
                <a:spcPct val="0"/>
              </a:spcBef>
              <a:defRPr sz="2400">
                <a:solidFill>
                  <a:schemeClr val="tx1"/>
                </a:solidFill>
                <a:latin typeface="Times New Roman" pitchFamily="18" charset="0"/>
              </a:defRPr>
            </a:lvl4pPr>
            <a:lvl5pPr defTabSz="4389438">
              <a:spcBef>
                <a:spcPct val="0"/>
              </a:spcBef>
              <a:defRPr sz="2400">
                <a:solidFill>
                  <a:schemeClr val="tx1"/>
                </a:solidFill>
                <a:latin typeface="Times New Roman" pitchFamily="18" charset="0"/>
              </a:defRPr>
            </a:lvl5pPr>
            <a:lvl6pPr defTabSz="4389438" eaLnBrk="0" fontAlgn="base" hangingPunct="0">
              <a:spcBef>
                <a:spcPct val="0"/>
              </a:spcBef>
              <a:spcAft>
                <a:spcPct val="0"/>
              </a:spcAft>
              <a:defRPr sz="2400">
                <a:solidFill>
                  <a:schemeClr val="tx1"/>
                </a:solidFill>
                <a:latin typeface="Times New Roman" pitchFamily="18" charset="0"/>
              </a:defRPr>
            </a:lvl6pPr>
            <a:lvl7pPr defTabSz="4389438" eaLnBrk="0" fontAlgn="base" hangingPunct="0">
              <a:spcBef>
                <a:spcPct val="0"/>
              </a:spcBef>
              <a:spcAft>
                <a:spcPct val="0"/>
              </a:spcAft>
              <a:defRPr sz="2400">
                <a:solidFill>
                  <a:schemeClr val="tx1"/>
                </a:solidFill>
                <a:latin typeface="Times New Roman" pitchFamily="18" charset="0"/>
              </a:defRPr>
            </a:lvl7pPr>
            <a:lvl8pPr defTabSz="4389438" eaLnBrk="0" fontAlgn="base" hangingPunct="0">
              <a:spcBef>
                <a:spcPct val="0"/>
              </a:spcBef>
              <a:spcAft>
                <a:spcPct val="0"/>
              </a:spcAft>
              <a:defRPr sz="2400">
                <a:solidFill>
                  <a:schemeClr val="tx1"/>
                </a:solidFill>
                <a:latin typeface="Times New Roman" pitchFamily="18" charset="0"/>
              </a:defRPr>
            </a:lvl8pPr>
            <a:lvl9pPr defTabSz="4389438" eaLnBrk="0" fontAlgn="base" hangingPunct="0">
              <a:spcBef>
                <a:spcPct val="0"/>
              </a:spcBef>
              <a:spcAft>
                <a:spcPct val="0"/>
              </a:spcAft>
              <a:defRPr sz="2400">
                <a:solidFill>
                  <a:schemeClr val="tx1"/>
                </a:solidFill>
                <a:latin typeface="Times New Roman" pitchFamily="18" charset="0"/>
              </a:defRPr>
            </a:lvl9pPr>
          </a:lstStyle>
          <a:p>
            <a:pPr algn="ctr" eaLnBrk="1" hangingPunct="1">
              <a:buFontTx/>
              <a:buNone/>
            </a:pPr>
            <a:r>
              <a:rPr lang="en-US" sz="1150" dirty="0">
                <a:solidFill>
                  <a:srgbClr val="000000"/>
                </a:solidFill>
              </a:rPr>
              <a:t>￼</a:t>
            </a:r>
            <a:endParaRPr lang="en-US" sz="9890" dirty="0">
              <a:latin typeface="Arial" charset="0"/>
            </a:endParaRPr>
          </a:p>
        </p:txBody>
      </p:sp>
      <p:sp>
        <p:nvSpPr>
          <p:cNvPr id="16" name="TextBox 15"/>
          <p:cNvSpPr txBox="1"/>
          <p:nvPr/>
        </p:nvSpPr>
        <p:spPr>
          <a:xfrm>
            <a:off x="14327538" y="34915936"/>
            <a:ext cx="10721498" cy="5706177"/>
          </a:xfrm>
          <a:prstGeom prst="rect">
            <a:avLst/>
          </a:prstGeom>
          <a:noFill/>
        </p:spPr>
        <p:txBody>
          <a:bodyPr wrap="square" rtlCol="0">
            <a:spAutoFit/>
          </a:bodyPr>
          <a:lstStyle/>
          <a:p>
            <a:pPr>
              <a:buNone/>
            </a:pPr>
            <a:r>
              <a:rPr lang="en-US" sz="4400" b="1" dirty="0"/>
              <a:t>References</a:t>
            </a:r>
            <a:r>
              <a:rPr lang="en-US" sz="4400" dirty="0"/>
              <a:t>:</a:t>
            </a:r>
          </a:p>
          <a:p>
            <a:r>
              <a:rPr lang="en-US" sz="4400" dirty="0"/>
              <a:t>DelRosso, J. &amp; Lampert, C. (2013). So you want to be a digital librarian -- what does that mean? [Electronic version]. In J. D. Monson (ed.), Jump-start your career as a digital librarian: A LITA guide (pp. 3-19). Chicago, IL: American Library Association. </a:t>
            </a:r>
          </a:p>
          <a:p>
            <a:endParaRPr lang="en-US" sz="4000" dirty="0"/>
          </a:p>
        </p:txBody>
      </p:sp>
      <p:pic>
        <p:nvPicPr>
          <p:cNvPr id="17" name="Picture 16"/>
          <p:cNvPicPr>
            <a:picLocks noChangeAspect="1"/>
          </p:cNvPicPr>
          <p:nvPr/>
        </p:nvPicPr>
        <p:blipFill>
          <a:blip r:embed="rId3"/>
          <a:stretch>
            <a:fillRect/>
          </a:stretch>
        </p:blipFill>
        <p:spPr>
          <a:xfrm>
            <a:off x="16666116" y="11064292"/>
            <a:ext cx="4316256" cy="3794708"/>
          </a:xfrm>
          <a:prstGeom prst="rect">
            <a:avLst/>
          </a:prstGeom>
        </p:spPr>
      </p:pic>
      <p:sp>
        <p:nvSpPr>
          <p:cNvPr id="20" name="Rectangle 19"/>
          <p:cNvSpPr/>
          <p:nvPr/>
        </p:nvSpPr>
        <p:spPr>
          <a:xfrm rot="10800000" flipV="1">
            <a:off x="1104028" y="7210831"/>
            <a:ext cx="10627463" cy="461665"/>
          </a:xfrm>
          <a:prstGeom prst="rect">
            <a:avLst/>
          </a:prstGeom>
        </p:spPr>
        <p:txBody>
          <a:bodyPr wrap="square">
            <a:spAutoFit/>
          </a:bodyPr>
          <a:lstStyle/>
          <a:p>
            <a:r>
              <a:rPr lang="en-US" sz="2400" dirty="0"/>
              <a:t>https://lizmcgettiganfuturelibraries.files.wordpress.com/2012/07/digital-library.jpg</a:t>
            </a:r>
          </a:p>
        </p:txBody>
      </p:sp>
      <p:pic>
        <p:nvPicPr>
          <p:cNvPr id="21" name="Picture 20"/>
          <p:cNvPicPr>
            <a:picLocks noChangeAspect="1"/>
          </p:cNvPicPr>
          <p:nvPr/>
        </p:nvPicPr>
        <p:blipFill>
          <a:blip r:embed="rId4"/>
          <a:stretch>
            <a:fillRect/>
          </a:stretch>
        </p:blipFill>
        <p:spPr>
          <a:xfrm>
            <a:off x="29565600" y="23170512"/>
            <a:ext cx="4162346" cy="5948686"/>
          </a:xfrm>
          <a:prstGeom prst="rect">
            <a:avLst/>
          </a:prstGeom>
        </p:spPr>
      </p:pic>
      <p:pic>
        <p:nvPicPr>
          <p:cNvPr id="22" name="Picture 21"/>
          <p:cNvPicPr>
            <a:picLocks noChangeAspect="1"/>
          </p:cNvPicPr>
          <p:nvPr/>
        </p:nvPicPr>
        <p:blipFill>
          <a:blip r:embed="rId5"/>
          <a:stretch>
            <a:fillRect/>
          </a:stretch>
        </p:blipFill>
        <p:spPr>
          <a:xfrm>
            <a:off x="1364326" y="24806809"/>
            <a:ext cx="9831330" cy="15198191"/>
          </a:xfrm>
          <a:prstGeom prst="rect">
            <a:avLst/>
          </a:prstGeom>
        </p:spPr>
      </p:pic>
      <p:sp>
        <p:nvSpPr>
          <p:cNvPr id="23" name="TextBox 22"/>
          <p:cNvSpPr txBox="1"/>
          <p:nvPr/>
        </p:nvSpPr>
        <p:spPr>
          <a:xfrm>
            <a:off x="27271822" y="35433000"/>
            <a:ext cx="10218578" cy="3613297"/>
          </a:xfrm>
          <a:prstGeom prst="rect">
            <a:avLst/>
          </a:prstGeom>
          <a:noFill/>
        </p:spPr>
        <p:txBody>
          <a:bodyPr wrap="square" rtlCol="0">
            <a:spAutoFit/>
          </a:bodyPr>
          <a:lstStyle/>
          <a:p>
            <a:pPr>
              <a:buNone/>
            </a:pPr>
            <a:r>
              <a:rPr lang="en-US" sz="4400" b="1" dirty="0"/>
              <a:t>References</a:t>
            </a:r>
          </a:p>
          <a:p>
            <a:r>
              <a:rPr lang="en-US" sz="4400" dirty="0"/>
              <a:t>Han, M. &amp; Hswe, P. ( 2010). The evolving role of the metadata librarian: Competencies found in job descriptions. </a:t>
            </a:r>
            <a:r>
              <a:rPr lang="en-US" sz="4400" i="1" dirty="0"/>
              <a:t>Library Resources &amp; Technical Services, </a:t>
            </a:r>
            <a:r>
              <a:rPr lang="en-US" sz="4400" dirty="0"/>
              <a:t>54(3), 129-141. </a:t>
            </a:r>
          </a:p>
        </p:txBody>
      </p:sp>
      <p:sp>
        <p:nvSpPr>
          <p:cNvPr id="24" name="TextBox 23"/>
          <p:cNvSpPr txBox="1"/>
          <p:nvPr/>
        </p:nvSpPr>
        <p:spPr>
          <a:xfrm>
            <a:off x="39014400" y="35433000"/>
            <a:ext cx="10143014" cy="5441490"/>
          </a:xfrm>
          <a:prstGeom prst="rect">
            <a:avLst/>
          </a:prstGeom>
          <a:noFill/>
        </p:spPr>
        <p:txBody>
          <a:bodyPr wrap="square" rtlCol="0">
            <a:spAutoFit/>
          </a:bodyPr>
          <a:lstStyle/>
          <a:p>
            <a:pPr>
              <a:buNone/>
            </a:pPr>
            <a:r>
              <a:rPr lang="en-US" sz="4400" b="1" dirty="0"/>
              <a:t>References</a:t>
            </a:r>
          </a:p>
          <a:p>
            <a:pPr>
              <a:buNone/>
            </a:pPr>
            <a:r>
              <a:rPr lang="en-US" sz="4400" dirty="0"/>
              <a:t>Riley, A. (2015). Data Management and Curation: Professional development needed for librarians. </a:t>
            </a:r>
            <a:r>
              <a:rPr lang="en-US" sz="4400" i="1" dirty="0"/>
              <a:t>College &amp; Research Library News</a:t>
            </a:r>
            <a:r>
              <a:rPr lang="en-US" sz="4400" dirty="0"/>
              <a:t>, 76(9). 504-506.</a:t>
            </a:r>
          </a:p>
          <a:p>
            <a:endParaRPr lang="en-US" dirty="0"/>
          </a:p>
        </p:txBody>
      </p:sp>
      <p:pic>
        <p:nvPicPr>
          <p:cNvPr id="25" name="Picture 24"/>
          <p:cNvPicPr>
            <a:picLocks noChangeAspect="1"/>
          </p:cNvPicPr>
          <p:nvPr/>
        </p:nvPicPr>
        <p:blipFill>
          <a:blip r:embed="rId6"/>
          <a:stretch>
            <a:fillRect/>
          </a:stretch>
        </p:blipFill>
        <p:spPr>
          <a:xfrm>
            <a:off x="40034607" y="24307800"/>
            <a:ext cx="8102600" cy="6083300"/>
          </a:xfrm>
          <a:prstGeom prst="rect">
            <a:avLst/>
          </a:prstGeom>
        </p:spPr>
      </p:pic>
      <p:sp>
        <p:nvSpPr>
          <p:cNvPr id="26" name="Rectangle 25"/>
          <p:cNvSpPr/>
          <p:nvPr/>
        </p:nvSpPr>
        <p:spPr>
          <a:xfrm rot="10800000" flipV="1">
            <a:off x="39037215" y="30279478"/>
            <a:ext cx="9099992" cy="1323439"/>
          </a:xfrm>
          <a:prstGeom prst="rect">
            <a:avLst/>
          </a:prstGeom>
        </p:spPr>
        <p:txBody>
          <a:bodyPr wrap="square">
            <a:spAutoFit/>
          </a:bodyPr>
          <a:lstStyle/>
          <a:p>
            <a:r>
              <a:rPr lang="en-US" sz="4000" dirty="0"/>
              <a:t>https://</a:t>
            </a:r>
            <a:r>
              <a:rPr lang="en-US" sz="2000" dirty="0" err="1"/>
              <a:t>image.slidesharecdn.com</a:t>
            </a:r>
            <a:r>
              <a:rPr lang="en-US" sz="2000" dirty="0"/>
              <a:t>/digitalcurator-rolesandfunctions-130826165552-phpapp01/95/digital-curator-roles-and-functions-1-638.jpg?cb=1393705412</a:t>
            </a:r>
          </a:p>
        </p:txBody>
      </p:sp>
      <p:sp>
        <p:nvSpPr>
          <p:cNvPr id="27" name="Rectangle 26"/>
          <p:cNvSpPr/>
          <p:nvPr/>
        </p:nvSpPr>
        <p:spPr>
          <a:xfrm>
            <a:off x="1349086" y="40320361"/>
            <a:ext cx="10382405" cy="1200329"/>
          </a:xfrm>
          <a:prstGeom prst="rect">
            <a:avLst/>
          </a:prstGeom>
        </p:spPr>
        <p:txBody>
          <a:bodyPr wrap="square">
            <a:spAutoFit/>
          </a:bodyPr>
          <a:lstStyle/>
          <a:p>
            <a:r>
              <a:rPr lang="en-US" sz="2400" dirty="0"/>
              <a:t>http://4.bp.blogspot.com/-Xv4Ol4J_m44/</a:t>
            </a:r>
            <a:r>
              <a:rPr lang="en-US" sz="2400" dirty="0" err="1"/>
              <a:t>UiInRRWkEQI</a:t>
            </a:r>
            <a:r>
              <a:rPr lang="en-US" sz="2400" dirty="0"/>
              <a:t>/AAAAAAAACA8/</a:t>
            </a:r>
            <a:r>
              <a:rPr lang="en-US" sz="2400" dirty="0" err="1"/>
              <a:t>KcPPlYIPmfo</a:t>
            </a:r>
            <a:r>
              <a:rPr lang="en-US" sz="2400" dirty="0"/>
              <a:t>/s1600/</a:t>
            </a:r>
            <a:r>
              <a:rPr lang="en-US" sz="2400" dirty="0" err="1"/>
              <a:t>I+am+a+social+librarian.png</a:t>
            </a:r>
            <a:endParaRPr lang="en-US" sz="2400" dirty="0"/>
          </a:p>
        </p:txBody>
      </p:sp>
      <p:sp>
        <p:nvSpPr>
          <p:cNvPr id="28" name="Rectangle 27"/>
          <p:cNvSpPr/>
          <p:nvPr/>
        </p:nvSpPr>
        <p:spPr>
          <a:xfrm>
            <a:off x="26212800" y="29547738"/>
            <a:ext cx="25603200" cy="523220"/>
          </a:xfrm>
          <a:prstGeom prst="rect">
            <a:avLst/>
          </a:prstGeom>
        </p:spPr>
        <p:txBody>
          <a:bodyPr>
            <a:spAutoFit/>
          </a:bodyPr>
          <a:lstStyle/>
          <a:p>
            <a:pPr lvl="2"/>
            <a:r>
              <a:rPr lang="en-US" sz="2800" dirty="0"/>
              <a:t>https://</a:t>
            </a:r>
            <a:r>
              <a:rPr lang="en-US" sz="2800" dirty="0" err="1"/>
              <a:t>sallyember.files.wordpress.com</a:t>
            </a:r>
            <a:r>
              <a:rPr lang="en-US" sz="2800" dirty="0"/>
              <a:t>/2014/10/metadata-</a:t>
            </a:r>
            <a:r>
              <a:rPr lang="en-US" sz="2800" dirty="0" err="1"/>
              <a:t>topics.jpg</a:t>
            </a:r>
            <a:endParaRPr lang="en-US" sz="2800" dirty="0"/>
          </a:p>
        </p:txBody>
      </p:sp>
    </p:spTree>
  </p:cSld>
  <p:clrMapOvr>
    <a:masterClrMapping/>
  </p:clrMapOvr>
</p:sld>
</file>

<file path=ppt/theme/theme1.xml><?xml version="1.0" encoding="utf-8"?>
<a:theme xmlns:a="http://schemas.openxmlformats.org/drawingml/2006/main" name="Medical poster with graphics">
  <a:themeElements>
    <a:clrScheme name="medical poster with graphics_post design_082605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edical Poster">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430" tIns="138248" rIns="274430" bIns="138248" numCol="1" anchor="t" anchorCtr="0" compatLnSpc="1">
        <a:prstTxWarp prst="textNoShape">
          <a:avLst/>
        </a:prstTxWarp>
      </a:bodyPr>
      <a:lstStyle>
        <a:defPPr marL="1027113" marR="0" indent="-1027113" algn="l" defTabSz="6288088" rtl="0" eaLnBrk="0" fontAlgn="base" latinLnBrk="0" hangingPunct="0">
          <a:lnSpc>
            <a:spcPct val="100000"/>
          </a:lnSpc>
          <a:spcBef>
            <a:spcPct val="20000"/>
          </a:spcBef>
          <a:spcAft>
            <a:spcPct val="0"/>
          </a:spcAft>
          <a:buClrTx/>
          <a:buSzTx/>
          <a:buFontTx/>
          <a:buChar char="•"/>
          <a:tabLst/>
          <a:defRPr kumimoji="0" lang="en-US" sz="99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430" tIns="138248" rIns="274430" bIns="138248" numCol="1" anchor="t" anchorCtr="0" compatLnSpc="1">
        <a:prstTxWarp prst="textNoShape">
          <a:avLst/>
        </a:prstTxWarp>
      </a:bodyPr>
      <a:lstStyle>
        <a:defPPr marL="1027113" marR="0" indent="-1027113" algn="l" defTabSz="6288088" rtl="0" eaLnBrk="0" fontAlgn="base" latinLnBrk="0" hangingPunct="0">
          <a:lnSpc>
            <a:spcPct val="100000"/>
          </a:lnSpc>
          <a:spcBef>
            <a:spcPct val="20000"/>
          </a:spcBef>
          <a:spcAft>
            <a:spcPct val="0"/>
          </a:spcAft>
          <a:buClrTx/>
          <a:buSzTx/>
          <a:buFontTx/>
          <a:buChar char="•"/>
          <a:tabLst/>
          <a:defRPr kumimoji="0" lang="en-US" sz="99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edical poster with graphics_post design_082605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dical poster with graphics_post design_082605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dical poster with graphics_post design_082605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dical poster with graphics_post design_082605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dical poster with graphics_post design_082605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dical poster with graphics_post design_082605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dical poster with graphics_post design_082605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dical poster with graphics_post design_082605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dical poster with graphics_post design_082605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dical poster with graphics_post design_082605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dical poster with graphics_post design_082605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dical poster with graphics_post design_082605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2035-01-01T08:00:00+00:00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755524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 xsi:nil="true"/>
    <Markets xmlns="4873beb7-5857-4685-be1f-d57550cc96cc"/>
    <OriginAsset xmlns="4873beb7-5857-4685-be1f-d57550cc96cc" xsi:nil="true"/>
    <AssetStart xmlns="4873beb7-5857-4685-be1f-d57550cc96cc">2012-01-05T20:11:00+00:00</AssetStart>
    <FriendlyTitle xmlns="4873beb7-5857-4685-be1f-d57550cc96cc" xsi:nil="true"/>
    <MarketSpecific xmlns="4873beb7-5857-4685-be1f-d57550cc96cc">false</MarketSpecific>
    <TPNamespace xmlns="4873beb7-5857-4685-be1f-d57550cc96cc" xsi:nil="true"/>
    <PublishStatusLookup xmlns="4873beb7-5857-4685-be1f-d57550cc96cc">
      <Value>1425919</Value>
      <Value>1425920</Value>
    </PublishStatusLookup>
    <APAuthor xmlns="4873beb7-5857-4685-be1f-d57550cc96cc">
      <UserInfo>
        <DisplayName>REDMOND\v-luannv</DisplayName>
        <AccountId>92</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Medical poster with graphics</SourceTitl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2007 Template UpLeveling Do Not HandOff</UALocComments>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12 Default</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TP102810768</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14</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LocMarketGroupTiers2 xmlns="4873beb7-5857-4685-be1f-d57550cc96cc">,t:Tier 1,t:Tier 2,t:Tier 3,</LocMarketGroupTiers2>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8B7373-4241-4263-9EDE-C9A592808769}">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A310CDEE-6E89-4FD2-9D39-B5EF7D79FE99}">
  <ds:schemaRefs>
    <ds:schemaRef ds:uri="http://schemas.microsoft.com/sharepoint/v3/contenttype/forms"/>
  </ds:schemaRefs>
</ds:datastoreItem>
</file>

<file path=customXml/itemProps3.xml><?xml version="1.0" encoding="utf-8"?>
<ds:datastoreItem xmlns:ds="http://schemas.openxmlformats.org/officeDocument/2006/customXml" ds:itemID="{A13348D4-11A4-4C9D-A9C8-7DE1F7731B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Medical poster with graphics</Template>
  <TotalTime>364</TotalTime>
  <Words>627</Words>
  <Application>Microsoft Macintosh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Medical poster with graphics</vt:lpstr>
      <vt:lpstr>Roles Performed by Information Professionals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[Panarama of Roles Assumed by Information Professionals]</dc:title>
  <dc:creator>Mitzi Mack</dc:creator>
  <cp:lastModifiedBy>Mitzi Mack</cp:lastModifiedBy>
  <cp:revision>22</cp:revision>
  <cp:lastPrinted>2004-07-01T22:30:03Z</cp:lastPrinted>
  <dcterms:created xsi:type="dcterms:W3CDTF">2017-02-26T21:13:31Z</dcterms:created>
  <dcterms:modified xsi:type="dcterms:W3CDTF">2020-11-14T19:45:06Z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TC100214271033</vt:lpwstr>
  </property>
  <property fmtid="{D5CDD505-2E9C-101B-9397-08002B2CF9AE}" pid="3" name="ContentTypeId">
    <vt:lpwstr>0x0101006EDDDB5EE6D98C44930B742096920B300400F5B6D36B3EF94B4E9A635CDF2A18F5B8</vt:lpwstr>
  </property>
  <property fmtid="{D5CDD505-2E9C-101B-9397-08002B2CF9AE}" pid="4" name="InternalTags">
    <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y fmtid="{D5CDD505-2E9C-101B-9397-08002B2CF9AE}" pid="9" name="LocMarketGroupTiers">
    <vt:lpwstr>,t:Tier 1,t:Tier 2,t:Tier 3,</vt:lpwstr>
  </property>
</Properties>
</file>